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  <p:sldMasterId id="2147483756" r:id="rId2"/>
  </p:sldMasterIdLst>
  <p:notesMasterIdLst>
    <p:notesMasterId r:id="rId12"/>
  </p:notesMasterIdLst>
  <p:sldIdLst>
    <p:sldId id="271" r:id="rId3"/>
    <p:sldId id="257" r:id="rId4"/>
    <p:sldId id="279" r:id="rId5"/>
    <p:sldId id="276" r:id="rId6"/>
    <p:sldId id="278" r:id="rId7"/>
    <p:sldId id="275" r:id="rId8"/>
    <p:sldId id="274" r:id="rId9"/>
    <p:sldId id="277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7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рофсоюз Образования" userId="89e8a3700ac94556" providerId="LiveId" clId="{4CEADE5D-3DD4-4B3A-A1DA-BC3170DB1CE7}"/>
    <pc:docChg chg="undo custSel addSld delSld modSld sldOrd modMainMaster">
      <pc:chgData name="Профсоюз Образования" userId="89e8a3700ac94556" providerId="LiveId" clId="{4CEADE5D-3DD4-4B3A-A1DA-BC3170DB1CE7}" dt="2026-04-01T14:51:19.822" v="1784" actId="47"/>
      <pc:docMkLst>
        <pc:docMk/>
      </pc:docMkLst>
      <pc:sldChg chg="addSp delSp modSp mod">
        <pc:chgData name="Профсоюз Образования" userId="89e8a3700ac94556" providerId="LiveId" clId="{4CEADE5D-3DD4-4B3A-A1DA-BC3170DB1CE7}" dt="2026-04-01T14:05:04.951" v="1572" actId="20577"/>
        <pc:sldMkLst>
          <pc:docMk/>
          <pc:sldMk cId="4042021071" sldId="257"/>
        </pc:sldMkLst>
        <pc:spChg chg="del mod">
          <ac:chgData name="Профсоюз Образования" userId="89e8a3700ac94556" providerId="LiveId" clId="{4CEADE5D-3DD4-4B3A-A1DA-BC3170DB1CE7}" dt="2026-03-25T15:58:57.868" v="171" actId="478"/>
          <ac:spMkLst>
            <pc:docMk/>
            <pc:sldMk cId="4042021071" sldId="257"/>
            <ac:spMk id="2" creationId="{00000000-0000-0000-0000-000000000000}"/>
          </ac:spMkLst>
        </pc:spChg>
        <pc:spChg chg="del">
          <ac:chgData name="Профсоюз Образования" userId="89e8a3700ac94556" providerId="LiveId" clId="{4CEADE5D-3DD4-4B3A-A1DA-BC3170DB1CE7}" dt="2026-03-25T15:58:23.291" v="161" actId="478"/>
          <ac:spMkLst>
            <pc:docMk/>
            <pc:sldMk cId="4042021071" sldId="257"/>
            <ac:spMk id="3" creationId="{00000000-0000-0000-0000-000000000000}"/>
          </ac:spMkLst>
        </pc:spChg>
        <pc:spChg chg="add del mod">
          <ac:chgData name="Профсоюз Образования" userId="89e8a3700ac94556" providerId="LiveId" clId="{4CEADE5D-3DD4-4B3A-A1DA-BC3170DB1CE7}" dt="2026-04-01T13:54:56.126" v="1380" actId="478"/>
          <ac:spMkLst>
            <pc:docMk/>
            <pc:sldMk cId="4042021071" sldId="257"/>
            <ac:spMk id="3" creationId="{9866CA8D-D4B0-4DE1-B533-9C980D4A18D6}"/>
          </ac:spMkLst>
        </pc:spChg>
        <pc:spChg chg="del">
          <ac:chgData name="Профсоюз Образования" userId="89e8a3700ac94556" providerId="LiveId" clId="{4CEADE5D-3DD4-4B3A-A1DA-BC3170DB1CE7}" dt="2026-03-25T15:58:44.195" v="166" actId="478"/>
          <ac:spMkLst>
            <pc:docMk/>
            <pc:sldMk cId="4042021071" sldId="257"/>
            <ac:spMk id="4" creationId="{00000000-0000-0000-0000-000000000000}"/>
          </ac:spMkLst>
        </pc:spChg>
        <pc:spChg chg="add del mod">
          <ac:chgData name="Профсоюз Образования" userId="89e8a3700ac94556" providerId="LiveId" clId="{4CEADE5D-3DD4-4B3A-A1DA-BC3170DB1CE7}" dt="2026-04-01T13:54:53.471" v="1379" actId="478"/>
          <ac:spMkLst>
            <pc:docMk/>
            <pc:sldMk cId="4042021071" sldId="257"/>
            <ac:spMk id="6" creationId="{EB7276D7-FC31-4E09-AD3D-B9C63589F953}"/>
          </ac:spMkLst>
        </pc:spChg>
        <pc:spChg chg="add del mod">
          <ac:chgData name="Профсоюз Образования" userId="89e8a3700ac94556" providerId="LiveId" clId="{4CEADE5D-3DD4-4B3A-A1DA-BC3170DB1CE7}" dt="2026-03-25T15:59:00.519" v="172" actId="478"/>
          <ac:spMkLst>
            <pc:docMk/>
            <pc:sldMk cId="4042021071" sldId="257"/>
            <ac:spMk id="8" creationId="{9DC10207-C573-41C1-9106-A4E98E8FFFF5}"/>
          </ac:spMkLst>
        </pc:spChg>
        <pc:spChg chg="add del">
          <ac:chgData name="Профсоюз Образования" userId="89e8a3700ac94556" providerId="LiveId" clId="{4CEADE5D-3DD4-4B3A-A1DA-BC3170DB1CE7}" dt="2026-03-25T16:01:58.359" v="208" actId="11529"/>
          <ac:spMkLst>
            <pc:docMk/>
            <pc:sldMk cId="4042021071" sldId="257"/>
            <ac:spMk id="9" creationId="{17D599D7-F8AA-4D35-8083-691C21587102}"/>
          </ac:spMkLst>
        </pc:spChg>
        <pc:spChg chg="add mod">
          <ac:chgData name="Профсоюз Образования" userId="89e8a3700ac94556" providerId="LiveId" clId="{4CEADE5D-3DD4-4B3A-A1DA-BC3170DB1CE7}" dt="2026-04-01T14:04:45.664" v="1561" actId="14100"/>
          <ac:spMkLst>
            <pc:docMk/>
            <pc:sldMk cId="4042021071" sldId="257"/>
            <ac:spMk id="11" creationId="{3E4AF796-294A-4AAB-BBC1-C8B7CB347FE9}"/>
          </ac:spMkLst>
        </pc:spChg>
        <pc:spChg chg="add mod">
          <ac:chgData name="Профсоюз Образования" userId="89e8a3700ac94556" providerId="LiveId" clId="{4CEADE5D-3DD4-4B3A-A1DA-BC3170DB1CE7}" dt="2026-04-01T13:57:33.260" v="1385" actId="1076"/>
          <ac:spMkLst>
            <pc:docMk/>
            <pc:sldMk cId="4042021071" sldId="257"/>
            <ac:spMk id="12" creationId="{818630A4-2B01-48C9-A67C-8815FC57AA22}"/>
          </ac:spMkLst>
        </pc:spChg>
        <pc:spChg chg="add mod">
          <ac:chgData name="Профсоюз Образования" userId="89e8a3700ac94556" providerId="LiveId" clId="{4CEADE5D-3DD4-4B3A-A1DA-BC3170DB1CE7}" dt="2026-04-01T14:01:38.458" v="1537" actId="14100"/>
          <ac:spMkLst>
            <pc:docMk/>
            <pc:sldMk cId="4042021071" sldId="257"/>
            <ac:spMk id="16" creationId="{D0BC2EC2-D0CA-49FE-9FCE-E4DDF087C31A}"/>
          </ac:spMkLst>
        </pc:spChg>
        <pc:spChg chg="add mod">
          <ac:chgData name="Профсоюз Образования" userId="89e8a3700ac94556" providerId="LiveId" clId="{4CEADE5D-3DD4-4B3A-A1DA-BC3170DB1CE7}" dt="2026-04-01T14:05:04.951" v="1572" actId="20577"/>
          <ac:spMkLst>
            <pc:docMk/>
            <pc:sldMk cId="4042021071" sldId="257"/>
            <ac:spMk id="21" creationId="{27ED893C-7C01-4EA9-87CC-9841482C5493}"/>
          </ac:spMkLst>
        </pc:spChg>
        <pc:picChg chg="add mod">
          <ac:chgData name="Профсоюз Образования" userId="89e8a3700ac94556" providerId="LiveId" clId="{4CEADE5D-3DD4-4B3A-A1DA-BC3170DB1CE7}" dt="2026-04-01T14:00:38.249" v="1493" actId="14100"/>
          <ac:picMkLst>
            <pc:docMk/>
            <pc:sldMk cId="4042021071" sldId="257"/>
            <ac:picMk id="5" creationId="{11D07BF9-CD08-4121-8D9E-9F805E220AD8}"/>
          </ac:picMkLst>
        </pc:picChg>
        <pc:picChg chg="add mod">
          <ac:chgData name="Профсоюз Образования" userId="89e8a3700ac94556" providerId="LiveId" clId="{4CEADE5D-3DD4-4B3A-A1DA-BC3170DB1CE7}" dt="2026-04-01T14:01:59.884" v="1538" actId="14100"/>
          <ac:picMkLst>
            <pc:docMk/>
            <pc:sldMk cId="4042021071" sldId="257"/>
            <ac:picMk id="8" creationId="{3FD21EF7-5E3E-4159-9BC0-BC88BD6C1026}"/>
          </ac:picMkLst>
        </pc:picChg>
        <pc:picChg chg="add mod">
          <ac:chgData name="Профсоюз Образования" userId="89e8a3700ac94556" providerId="LiveId" clId="{4CEADE5D-3DD4-4B3A-A1DA-BC3170DB1CE7}" dt="2026-04-01T14:00:05.001" v="1487" actId="1076"/>
          <ac:picMkLst>
            <pc:docMk/>
            <pc:sldMk cId="4042021071" sldId="257"/>
            <ac:picMk id="10" creationId="{CAC038F1-F57B-4549-8E4D-7400A3D84E35}"/>
          </ac:picMkLst>
        </pc:picChg>
        <pc:picChg chg="add del mod">
          <ac:chgData name="Профсоюз Образования" userId="89e8a3700ac94556" providerId="LiveId" clId="{4CEADE5D-3DD4-4B3A-A1DA-BC3170DB1CE7}" dt="2026-03-25T16:04:44.019" v="228" actId="478"/>
          <ac:picMkLst>
            <pc:docMk/>
            <pc:sldMk cId="4042021071" sldId="257"/>
            <ac:picMk id="14" creationId="{1785EC37-68D1-476A-A164-AF7BC3C3987E}"/>
          </ac:picMkLst>
        </pc:picChg>
        <pc:picChg chg="add mod">
          <ac:chgData name="Профсоюз Образования" userId="89e8a3700ac94556" providerId="LiveId" clId="{4CEADE5D-3DD4-4B3A-A1DA-BC3170DB1CE7}" dt="2026-04-01T14:00:24.342" v="1491" actId="14100"/>
          <ac:picMkLst>
            <pc:docMk/>
            <pc:sldMk cId="4042021071" sldId="257"/>
            <ac:picMk id="14" creationId="{2444AA19-4AE4-4007-9423-342A6BA0F49B}"/>
          </ac:picMkLst>
        </pc:picChg>
        <pc:picChg chg="add mod">
          <ac:chgData name="Профсоюз Образования" userId="89e8a3700ac94556" providerId="LiveId" clId="{4CEADE5D-3DD4-4B3A-A1DA-BC3170DB1CE7}" dt="2026-04-01T14:04:26.421" v="1551" actId="14100"/>
          <ac:picMkLst>
            <pc:docMk/>
            <pc:sldMk cId="4042021071" sldId="257"/>
            <ac:picMk id="17" creationId="{C626E33C-F5D7-41C3-B6D9-53384795BEA7}"/>
          </ac:picMkLst>
        </pc:picChg>
        <pc:picChg chg="add mod">
          <ac:chgData name="Профсоюз Образования" userId="89e8a3700ac94556" providerId="LiveId" clId="{4CEADE5D-3DD4-4B3A-A1DA-BC3170DB1CE7}" dt="2026-04-01T14:04:32.037" v="1558" actId="14100"/>
          <ac:picMkLst>
            <pc:docMk/>
            <pc:sldMk cId="4042021071" sldId="257"/>
            <ac:picMk id="19" creationId="{C65C98B8-D098-4D0C-A256-CF49E5F9EF3F}"/>
          </ac:picMkLst>
        </pc:picChg>
        <pc:picChg chg="add del">
          <ac:chgData name="Профсоюз Образования" userId="89e8a3700ac94556" providerId="LiveId" clId="{4CEADE5D-3DD4-4B3A-A1DA-BC3170DB1CE7}" dt="2026-03-25T16:00:20.746" v="178"/>
          <ac:picMkLst>
            <pc:docMk/>
            <pc:sldMk cId="4042021071" sldId="257"/>
            <ac:picMk id="1026" creationId="{03736A97-6CC4-452B-8871-D865417732C4}"/>
          </ac:picMkLst>
        </pc:picChg>
        <pc:picChg chg="add del mod">
          <ac:chgData name="Профсоюз Образования" userId="89e8a3700ac94556" providerId="LiveId" clId="{4CEADE5D-3DD4-4B3A-A1DA-BC3170DB1CE7}" dt="2026-04-01T13:54:58.500" v="1381" actId="478"/>
          <ac:picMkLst>
            <pc:docMk/>
            <pc:sldMk cId="4042021071" sldId="257"/>
            <ac:picMk id="1028" creationId="{F269A46F-2F60-4C18-A25A-C4EBD181EC05}"/>
          </ac:picMkLst>
        </pc:picChg>
        <pc:picChg chg="add del">
          <ac:chgData name="Профсоюз Образования" userId="89e8a3700ac94556" providerId="LiveId" clId="{4CEADE5D-3DD4-4B3A-A1DA-BC3170DB1CE7}" dt="2026-03-25T16:01:00.851" v="188" actId="478"/>
          <ac:picMkLst>
            <pc:docMk/>
            <pc:sldMk cId="4042021071" sldId="257"/>
            <ac:picMk id="2050" creationId="{00000000-0000-0000-0000-000000000000}"/>
          </ac:picMkLst>
        </pc:picChg>
      </pc:sldChg>
      <pc:sldChg chg="del">
        <pc:chgData name="Профсоюз Образования" userId="89e8a3700ac94556" providerId="LiveId" clId="{4CEADE5D-3DD4-4B3A-A1DA-BC3170DB1CE7}" dt="2026-03-27T13:49:00.819" v="1047" actId="47"/>
        <pc:sldMkLst>
          <pc:docMk/>
          <pc:sldMk cId="1800575505" sldId="259"/>
        </pc:sldMkLst>
      </pc:sldChg>
      <pc:sldChg chg="del">
        <pc:chgData name="Профсоюз Образования" userId="89e8a3700ac94556" providerId="LiveId" clId="{4CEADE5D-3DD4-4B3A-A1DA-BC3170DB1CE7}" dt="2026-03-27T13:49:01.503" v="1048" actId="47"/>
        <pc:sldMkLst>
          <pc:docMk/>
          <pc:sldMk cId="1435996704" sldId="260"/>
        </pc:sldMkLst>
      </pc:sldChg>
      <pc:sldChg chg="addSp delSp modSp add del mod">
        <pc:chgData name="Профсоюз Образования" userId="89e8a3700ac94556" providerId="LiveId" clId="{4CEADE5D-3DD4-4B3A-A1DA-BC3170DB1CE7}" dt="2026-04-01T14:51:02.498" v="1783" actId="1076"/>
        <pc:sldMkLst>
          <pc:docMk/>
          <pc:sldMk cId="1017905370" sldId="270"/>
        </pc:sldMkLst>
        <pc:spChg chg="del mod">
          <ac:chgData name="Профсоюз Образования" userId="89e8a3700ac94556" providerId="LiveId" clId="{4CEADE5D-3DD4-4B3A-A1DA-BC3170DB1CE7}" dt="2026-03-27T13:55:35.475" v="1140" actId="478"/>
          <ac:spMkLst>
            <pc:docMk/>
            <pc:sldMk cId="1017905370" sldId="270"/>
            <ac:spMk id="2" creationId="{00000000-0000-0000-0000-000000000000}"/>
          </ac:spMkLst>
        </pc:spChg>
        <pc:spChg chg="del mod">
          <ac:chgData name="Профсоюз Образования" userId="89e8a3700ac94556" providerId="LiveId" clId="{4CEADE5D-3DD4-4B3A-A1DA-BC3170DB1CE7}" dt="2026-03-27T13:55:06.347" v="1130" actId="478"/>
          <ac:spMkLst>
            <pc:docMk/>
            <pc:sldMk cId="1017905370" sldId="270"/>
            <ac:spMk id="3" creationId="{00000000-0000-0000-0000-000000000000}"/>
          </ac:spMkLst>
        </pc:spChg>
        <pc:spChg chg="add del mod">
          <ac:chgData name="Профсоюз Образования" userId="89e8a3700ac94556" providerId="LiveId" clId="{4CEADE5D-3DD4-4B3A-A1DA-BC3170DB1CE7}" dt="2026-03-27T13:55:18.297" v="1134" actId="478"/>
          <ac:spMkLst>
            <pc:docMk/>
            <pc:sldMk cId="1017905370" sldId="270"/>
            <ac:spMk id="5" creationId="{4D7BDC2A-D7D0-4A7C-9DFC-06E63768CFBF}"/>
          </ac:spMkLst>
        </pc:spChg>
        <pc:spChg chg="add del mod">
          <ac:chgData name="Профсоюз Образования" userId="89e8a3700ac94556" providerId="LiveId" clId="{4CEADE5D-3DD4-4B3A-A1DA-BC3170DB1CE7}" dt="2026-03-27T13:55:21.472" v="1135" actId="478"/>
          <ac:spMkLst>
            <pc:docMk/>
            <pc:sldMk cId="1017905370" sldId="270"/>
            <ac:spMk id="7" creationId="{4150144F-1F09-4E7A-943B-65D9DDE1B53C}"/>
          </ac:spMkLst>
        </pc:spChg>
        <pc:spChg chg="add del mod">
          <ac:chgData name="Профсоюз Образования" userId="89e8a3700ac94556" providerId="LiveId" clId="{4CEADE5D-3DD4-4B3A-A1DA-BC3170DB1CE7}" dt="2026-03-27T13:55:38.044" v="1141" actId="478"/>
          <ac:spMkLst>
            <pc:docMk/>
            <pc:sldMk cId="1017905370" sldId="270"/>
            <ac:spMk id="9" creationId="{75B19CCF-4748-4C1F-B131-3B8E0F69A0B3}"/>
          </ac:spMkLst>
        </pc:spChg>
        <pc:spChg chg="add del mod">
          <ac:chgData name="Профсоюз Образования" userId="89e8a3700ac94556" providerId="LiveId" clId="{4CEADE5D-3DD4-4B3A-A1DA-BC3170DB1CE7}" dt="2026-04-01T14:51:02.498" v="1783" actId="1076"/>
          <ac:spMkLst>
            <pc:docMk/>
            <pc:sldMk cId="1017905370" sldId="270"/>
            <ac:spMk id="12" creationId="{CC49D2D9-0D2A-4836-B741-64C5851A93F4}"/>
          </ac:spMkLst>
        </pc:spChg>
        <pc:picChg chg="add del mod">
          <ac:chgData name="Профсоюз Образования" userId="89e8a3700ac94556" providerId="LiveId" clId="{4CEADE5D-3DD4-4B3A-A1DA-BC3170DB1CE7}" dt="2026-03-27T13:53:23.606" v="1086" actId="478"/>
          <ac:picMkLst>
            <pc:docMk/>
            <pc:sldMk cId="1017905370" sldId="270"/>
            <ac:picMk id="11" creationId="{ACEB00BD-4373-44B0-918B-85B8B7FA1889}"/>
          </ac:picMkLst>
        </pc:picChg>
        <pc:picChg chg="add mod">
          <ac:chgData name="Профсоюз Образования" userId="89e8a3700ac94556" providerId="LiveId" clId="{4CEADE5D-3DD4-4B3A-A1DA-BC3170DB1CE7}" dt="2026-03-27T13:54:28.463" v="1094" actId="1076"/>
          <ac:picMkLst>
            <pc:docMk/>
            <pc:sldMk cId="1017905370" sldId="270"/>
            <ac:picMk id="13" creationId="{14E7D136-0B6D-491C-9568-EE81E9694D44}"/>
          </ac:picMkLst>
        </pc:picChg>
        <pc:picChg chg="add mod">
          <ac:chgData name="Профсоюз Образования" userId="89e8a3700ac94556" providerId="LiveId" clId="{4CEADE5D-3DD4-4B3A-A1DA-BC3170DB1CE7}" dt="2026-04-01T14:50:56.648" v="1782" actId="1076"/>
          <ac:picMkLst>
            <pc:docMk/>
            <pc:sldMk cId="1017905370" sldId="270"/>
            <ac:picMk id="14" creationId="{ED43B77C-B599-403C-9213-6B81DCD01FCE}"/>
          </ac:picMkLst>
        </pc:picChg>
        <pc:picChg chg="add del mod">
          <ac:chgData name="Профсоюз Образования" userId="89e8a3700ac94556" providerId="LiveId" clId="{4CEADE5D-3DD4-4B3A-A1DA-BC3170DB1CE7}" dt="2026-03-27T13:50:19.258" v="1064" actId="478"/>
          <ac:picMkLst>
            <pc:docMk/>
            <pc:sldMk cId="1017905370" sldId="270"/>
            <ac:picMk id="4098" creationId="{EC0D4CE1-C87A-4722-B935-CE3983A819D8}"/>
          </ac:picMkLst>
        </pc:picChg>
        <pc:picChg chg="add del">
          <ac:chgData name="Профсоюз Образования" userId="89e8a3700ac94556" providerId="LiveId" clId="{4CEADE5D-3DD4-4B3A-A1DA-BC3170DB1CE7}" dt="2026-03-27T13:50:45.527" v="1066"/>
          <ac:picMkLst>
            <pc:docMk/>
            <pc:sldMk cId="1017905370" sldId="270"/>
            <ac:picMk id="4100" creationId="{C4D8A38C-B100-45C5-9E60-F8DDE8E2C332}"/>
          </ac:picMkLst>
        </pc:picChg>
        <pc:picChg chg="add del mod">
          <ac:chgData name="Профсоюз Образования" userId="89e8a3700ac94556" providerId="LiveId" clId="{4CEADE5D-3DD4-4B3A-A1DA-BC3170DB1CE7}" dt="2026-03-27T13:52:25.916" v="1071" actId="478"/>
          <ac:picMkLst>
            <pc:docMk/>
            <pc:sldMk cId="1017905370" sldId="270"/>
            <ac:picMk id="4102" creationId="{5907CCD3-BDD0-47A7-AB36-45494A8FF297}"/>
          </ac:picMkLst>
        </pc:picChg>
        <pc:picChg chg="del mod">
          <ac:chgData name="Профсоюз Образования" userId="89e8a3700ac94556" providerId="LiveId" clId="{4CEADE5D-3DD4-4B3A-A1DA-BC3170DB1CE7}" dt="2026-03-27T13:50:07.771" v="1060" actId="478"/>
          <ac:picMkLst>
            <pc:docMk/>
            <pc:sldMk cId="1017905370" sldId="270"/>
            <ac:picMk id="5128" creationId="{00000000-0000-0000-0000-000000000000}"/>
          </ac:picMkLst>
        </pc:picChg>
        <pc:picChg chg="del">
          <ac:chgData name="Профсоюз Образования" userId="89e8a3700ac94556" providerId="LiveId" clId="{4CEADE5D-3DD4-4B3A-A1DA-BC3170DB1CE7}" dt="2026-03-27T13:49:37.021" v="1058" actId="478"/>
          <ac:picMkLst>
            <pc:docMk/>
            <pc:sldMk cId="1017905370" sldId="270"/>
            <ac:picMk id="5142" creationId="{00000000-0000-0000-0000-000000000000}"/>
          </ac:picMkLst>
        </pc:picChg>
        <pc:picChg chg="del">
          <ac:chgData name="Профсоюз Образования" userId="89e8a3700ac94556" providerId="LiveId" clId="{4CEADE5D-3DD4-4B3A-A1DA-BC3170DB1CE7}" dt="2026-03-27T13:52:26.839" v="1072" actId="478"/>
          <ac:picMkLst>
            <pc:docMk/>
            <pc:sldMk cId="1017905370" sldId="270"/>
            <ac:picMk id="5146" creationId="{00000000-0000-0000-0000-000000000000}"/>
          </ac:picMkLst>
        </pc:picChg>
        <pc:picChg chg="del">
          <ac:chgData name="Профсоюз Образования" userId="89e8a3700ac94556" providerId="LiveId" clId="{4CEADE5D-3DD4-4B3A-A1DA-BC3170DB1CE7}" dt="2026-03-27T13:52:42.118" v="1081" actId="478"/>
          <ac:picMkLst>
            <pc:docMk/>
            <pc:sldMk cId="1017905370" sldId="270"/>
            <ac:picMk id="5158" creationId="{00000000-0000-0000-0000-000000000000}"/>
          </ac:picMkLst>
        </pc:picChg>
      </pc:sldChg>
      <pc:sldChg chg="addSp delSp modSp mod">
        <pc:chgData name="Профсоюз Образования" userId="89e8a3700ac94556" providerId="LiveId" clId="{4CEADE5D-3DD4-4B3A-A1DA-BC3170DB1CE7}" dt="2026-03-27T14:04:31.941" v="1371" actId="1036"/>
        <pc:sldMkLst>
          <pc:docMk/>
          <pc:sldMk cId="1852964902" sldId="271"/>
        </pc:sldMkLst>
        <pc:spChg chg="mod">
          <ac:chgData name="Профсоюз Образования" userId="89e8a3700ac94556" providerId="LiveId" clId="{4CEADE5D-3DD4-4B3A-A1DA-BC3170DB1CE7}" dt="2026-03-27T14:04:31.941" v="1371" actId="1036"/>
          <ac:spMkLst>
            <pc:docMk/>
            <pc:sldMk cId="1852964902" sldId="271"/>
            <ac:spMk id="2" creationId="{00000000-0000-0000-0000-000000000000}"/>
          </ac:spMkLst>
        </pc:spChg>
        <pc:picChg chg="del mod">
          <ac:chgData name="Профсоюз Образования" userId="89e8a3700ac94556" providerId="LiveId" clId="{4CEADE5D-3DD4-4B3A-A1DA-BC3170DB1CE7}" dt="2026-03-25T16:03:47.577" v="221" actId="478"/>
          <ac:picMkLst>
            <pc:docMk/>
            <pc:sldMk cId="1852964902" sldId="271"/>
            <ac:picMk id="1026" creationId="{00000000-0000-0000-0000-000000000000}"/>
          </ac:picMkLst>
        </pc:picChg>
        <pc:picChg chg="add del mod">
          <ac:chgData name="Профсоюз Образования" userId="89e8a3700ac94556" providerId="LiveId" clId="{4CEADE5D-3DD4-4B3A-A1DA-BC3170DB1CE7}" dt="2026-03-25T16:04:24.522" v="224" actId="478"/>
          <ac:picMkLst>
            <pc:docMk/>
            <pc:sldMk cId="1852964902" sldId="271"/>
            <ac:picMk id="2050" creationId="{8BD61F7C-70BA-451A-A551-8A55D3A00CFE}"/>
          </ac:picMkLst>
        </pc:picChg>
        <pc:picChg chg="add mod">
          <ac:chgData name="Профсоюз Образования" userId="89e8a3700ac94556" providerId="LiveId" clId="{4CEADE5D-3DD4-4B3A-A1DA-BC3170DB1CE7}" dt="2026-03-25T16:04:30.304" v="227" actId="1076"/>
          <ac:picMkLst>
            <pc:docMk/>
            <pc:sldMk cId="1852964902" sldId="271"/>
            <ac:picMk id="2052" creationId="{18E37AD2-16EB-49BB-8FB3-C1C2BCEEC847}"/>
          </ac:picMkLst>
        </pc:picChg>
      </pc:sldChg>
      <pc:sldChg chg="del">
        <pc:chgData name="Профсоюз Образования" userId="89e8a3700ac94556" providerId="LiveId" clId="{4CEADE5D-3DD4-4B3A-A1DA-BC3170DB1CE7}" dt="2026-03-27T13:49:02.092" v="1049" actId="47"/>
        <pc:sldMkLst>
          <pc:docMk/>
          <pc:sldMk cId="3396116341" sldId="272"/>
        </pc:sldMkLst>
      </pc:sldChg>
      <pc:sldChg chg="del">
        <pc:chgData name="Профсоюз Образования" userId="89e8a3700ac94556" providerId="LiveId" clId="{4CEADE5D-3DD4-4B3A-A1DA-BC3170DB1CE7}" dt="2026-03-27T13:49:02.680" v="1050" actId="47"/>
        <pc:sldMkLst>
          <pc:docMk/>
          <pc:sldMk cId="309092813" sldId="273"/>
        </pc:sldMkLst>
      </pc:sldChg>
      <pc:sldChg chg="addSp delSp modSp add mod">
        <pc:chgData name="Профсоюз Образования" userId="89e8a3700ac94556" providerId="LiveId" clId="{4CEADE5D-3DD4-4B3A-A1DA-BC3170DB1CE7}" dt="2026-03-25T16:09:25.378" v="283" actId="113"/>
        <pc:sldMkLst>
          <pc:docMk/>
          <pc:sldMk cId="1474328152" sldId="274"/>
        </pc:sldMkLst>
        <pc:spChg chg="add del mod">
          <ac:chgData name="Профсоюз Образования" userId="89e8a3700ac94556" providerId="LiveId" clId="{4CEADE5D-3DD4-4B3A-A1DA-BC3170DB1CE7}" dt="2026-03-25T16:05:21.457" v="232"/>
          <ac:spMkLst>
            <pc:docMk/>
            <pc:sldMk cId="1474328152" sldId="274"/>
            <ac:spMk id="3" creationId="{40A067E7-2AD1-43BB-B4D4-30A8E208A02F}"/>
          </ac:spMkLst>
        </pc:spChg>
        <pc:spChg chg="del">
          <ac:chgData name="Профсоюз Образования" userId="89e8a3700ac94556" providerId="LiveId" clId="{4CEADE5D-3DD4-4B3A-A1DA-BC3170DB1CE7}" dt="2026-03-25T16:04:48.822" v="229" actId="478"/>
          <ac:spMkLst>
            <pc:docMk/>
            <pc:sldMk cId="1474328152" sldId="274"/>
            <ac:spMk id="6" creationId="{EB7276D7-FC31-4E09-AD3D-B9C63589F953}"/>
          </ac:spMkLst>
        </pc:spChg>
        <pc:graphicFrameChg chg="add mod modGraphic">
          <ac:chgData name="Профсоюз Образования" userId="89e8a3700ac94556" providerId="LiveId" clId="{4CEADE5D-3DD4-4B3A-A1DA-BC3170DB1CE7}" dt="2026-03-25T16:09:25.378" v="283" actId="113"/>
          <ac:graphicFrameMkLst>
            <pc:docMk/>
            <pc:sldMk cId="1474328152" sldId="274"/>
            <ac:graphicFrameMk id="4" creationId="{4EE62375-CA6A-4E10-BD92-D031FBC51268}"/>
          </ac:graphicFrameMkLst>
        </pc:graphicFrameChg>
        <pc:picChg chg="del">
          <ac:chgData name="Профсоюз Образования" userId="89e8a3700ac94556" providerId="LiveId" clId="{4CEADE5D-3DD4-4B3A-A1DA-BC3170DB1CE7}" dt="2026-03-25T16:05:00.933" v="231" actId="478"/>
          <ac:picMkLst>
            <pc:docMk/>
            <pc:sldMk cId="1474328152" sldId="274"/>
            <ac:picMk id="1028" creationId="{F269A46F-2F60-4C18-A25A-C4EBD181EC05}"/>
          </ac:picMkLst>
        </pc:picChg>
        <pc:picChg chg="del">
          <ac:chgData name="Профсоюз Образования" userId="89e8a3700ac94556" providerId="LiveId" clId="{4CEADE5D-3DD4-4B3A-A1DA-BC3170DB1CE7}" dt="2026-03-25T16:05:28.963" v="235" actId="478"/>
          <ac:picMkLst>
            <pc:docMk/>
            <pc:sldMk cId="1474328152" sldId="274"/>
            <ac:picMk id="2050" creationId="{00000000-0000-0000-0000-000000000000}"/>
          </ac:picMkLst>
        </pc:picChg>
      </pc:sldChg>
      <pc:sldChg chg="addSp delSp modSp add mod">
        <pc:chgData name="Профсоюз Образования" userId="89e8a3700ac94556" providerId="LiveId" clId="{4CEADE5D-3DD4-4B3A-A1DA-BC3170DB1CE7}" dt="2026-04-01T14:24:07.009" v="1616" actId="120"/>
        <pc:sldMkLst>
          <pc:docMk/>
          <pc:sldMk cId="1576293504" sldId="275"/>
        </pc:sldMkLst>
        <pc:spChg chg="del mod">
          <ac:chgData name="Профсоюз Образования" userId="89e8a3700ac94556" providerId="LiveId" clId="{4CEADE5D-3DD4-4B3A-A1DA-BC3170DB1CE7}" dt="2026-03-25T16:12:37.871" v="317"/>
          <ac:spMkLst>
            <pc:docMk/>
            <pc:sldMk cId="1576293504" sldId="275"/>
            <ac:spMk id="6" creationId="{EB7276D7-FC31-4E09-AD3D-B9C63589F953}"/>
          </ac:spMkLst>
        </pc:spChg>
        <pc:spChg chg="add mod">
          <ac:chgData name="Профсоюз Образования" userId="89e8a3700ac94556" providerId="LiveId" clId="{4CEADE5D-3DD4-4B3A-A1DA-BC3170DB1CE7}" dt="2026-03-25T16:16:36.765" v="400" actId="1036"/>
          <ac:spMkLst>
            <pc:docMk/>
            <pc:sldMk cId="1576293504" sldId="275"/>
            <ac:spMk id="7" creationId="{D04E01AF-EDE0-4B2C-A752-90DE5103F6C4}"/>
          </ac:spMkLst>
        </pc:spChg>
        <pc:spChg chg="add del mod">
          <ac:chgData name="Профсоюз Образования" userId="89e8a3700ac94556" providerId="LiveId" clId="{4CEADE5D-3DD4-4B3A-A1DA-BC3170DB1CE7}" dt="2026-04-01T14:23:18.307" v="1579" actId="478"/>
          <ac:spMkLst>
            <pc:docMk/>
            <pc:sldMk cId="1576293504" sldId="275"/>
            <ac:spMk id="8" creationId="{6F72D56B-A550-4D55-B4F3-4510B9E9043B}"/>
          </ac:spMkLst>
        </pc:spChg>
        <pc:spChg chg="add del mod">
          <ac:chgData name="Профсоюз Образования" userId="89e8a3700ac94556" providerId="LiveId" clId="{4CEADE5D-3DD4-4B3A-A1DA-BC3170DB1CE7}" dt="2026-04-01T14:24:07.009" v="1616" actId="120"/>
          <ac:spMkLst>
            <pc:docMk/>
            <pc:sldMk cId="1576293504" sldId="275"/>
            <ac:spMk id="9" creationId="{1EEC3168-2137-4BBA-8F7C-B6DFCA8BC72E}"/>
          </ac:spMkLst>
        </pc:spChg>
        <pc:spChg chg="mod">
          <ac:chgData name="Профсоюз Образования" userId="89e8a3700ac94556" providerId="LiveId" clId="{4CEADE5D-3DD4-4B3A-A1DA-BC3170DB1CE7}" dt="2026-03-25T16:11:23.512" v="314" actId="255"/>
          <ac:spMkLst>
            <pc:docMk/>
            <pc:sldMk cId="1576293504" sldId="275"/>
            <ac:spMk id="12" creationId="{818630A4-2B01-48C9-A67C-8815FC57AA22}"/>
          </ac:spMkLst>
        </pc:spChg>
        <pc:graphicFrameChg chg="add mod modGraphic">
          <ac:chgData name="Профсоюз Образования" userId="89e8a3700ac94556" providerId="LiveId" clId="{4CEADE5D-3DD4-4B3A-A1DA-BC3170DB1CE7}" dt="2026-03-25T16:13:08.729" v="326" actId="113"/>
          <ac:graphicFrameMkLst>
            <pc:docMk/>
            <pc:sldMk cId="1576293504" sldId="275"/>
            <ac:graphicFrameMk id="2" creationId="{A072F81E-BA6B-4856-BA40-F103071BC5FF}"/>
          </ac:graphicFrameMkLst>
        </pc:graphicFrameChg>
        <pc:graphicFrameChg chg="add mod modGraphic">
          <ac:chgData name="Профсоюз Образования" userId="89e8a3700ac94556" providerId="LiveId" clId="{4CEADE5D-3DD4-4B3A-A1DA-BC3170DB1CE7}" dt="2026-03-27T13:48:49.374" v="1046" actId="1036"/>
          <ac:graphicFrameMkLst>
            <pc:docMk/>
            <pc:sldMk cId="1576293504" sldId="275"/>
            <ac:graphicFrameMk id="3" creationId="{88336AF4-F725-437C-9191-20FCC9D7A019}"/>
          </ac:graphicFrameMkLst>
        </pc:graphicFrameChg>
        <pc:picChg chg="del">
          <ac:chgData name="Профсоюз Образования" userId="89e8a3700ac94556" providerId="LiveId" clId="{4CEADE5D-3DD4-4B3A-A1DA-BC3170DB1CE7}" dt="2026-03-25T16:11:27.310" v="315" actId="478"/>
          <ac:picMkLst>
            <pc:docMk/>
            <pc:sldMk cId="1576293504" sldId="275"/>
            <ac:picMk id="1028" creationId="{F269A46F-2F60-4C18-A25A-C4EBD181EC05}"/>
          </ac:picMkLst>
        </pc:picChg>
      </pc:sldChg>
      <pc:sldChg chg="addSp delSp modSp new mod">
        <pc:chgData name="Профсоюз Образования" userId="89e8a3700ac94556" providerId="LiveId" clId="{4CEADE5D-3DD4-4B3A-A1DA-BC3170DB1CE7}" dt="2026-03-27T12:41:59.848" v="719" actId="1036"/>
        <pc:sldMkLst>
          <pc:docMk/>
          <pc:sldMk cId="3928106898" sldId="276"/>
        </pc:sldMkLst>
        <pc:spChg chg="del">
          <ac:chgData name="Профсоюз Образования" userId="89e8a3700ac94556" providerId="LiveId" clId="{4CEADE5D-3DD4-4B3A-A1DA-BC3170DB1CE7}" dt="2026-03-27T12:24:11.683" v="557" actId="478"/>
          <ac:spMkLst>
            <pc:docMk/>
            <pc:sldMk cId="3928106898" sldId="276"/>
            <ac:spMk id="2" creationId="{264F8906-9FA7-419D-9DBC-CBDDB2172F19}"/>
          </ac:spMkLst>
        </pc:spChg>
        <pc:spChg chg="add del">
          <ac:chgData name="Профсоюз Образования" userId="89e8a3700ac94556" providerId="LiveId" clId="{4CEADE5D-3DD4-4B3A-A1DA-BC3170DB1CE7}" dt="2026-03-27T12:15:44.163" v="416"/>
          <ac:spMkLst>
            <pc:docMk/>
            <pc:sldMk cId="3928106898" sldId="276"/>
            <ac:spMk id="3" creationId="{16B8DF1A-C9CB-4835-A3A3-494809545BB7}"/>
          </ac:spMkLst>
        </pc:spChg>
        <pc:spChg chg="add mod">
          <ac:chgData name="Профсоюз Образования" userId="89e8a3700ac94556" providerId="LiveId" clId="{4CEADE5D-3DD4-4B3A-A1DA-BC3170DB1CE7}" dt="2026-03-27T12:25:54.158" v="613" actId="404"/>
          <ac:spMkLst>
            <pc:docMk/>
            <pc:sldMk cId="3928106898" sldId="276"/>
            <ac:spMk id="8" creationId="{C0D79C2F-F9EC-4C66-99D9-4F8C05524C30}"/>
          </ac:spMkLst>
        </pc:spChg>
        <pc:spChg chg="add mod">
          <ac:chgData name="Профсоюз Образования" userId="89e8a3700ac94556" providerId="LiveId" clId="{4CEADE5D-3DD4-4B3A-A1DA-BC3170DB1CE7}" dt="2026-03-27T12:41:59.848" v="719" actId="1036"/>
          <ac:spMkLst>
            <pc:docMk/>
            <pc:sldMk cId="3928106898" sldId="276"/>
            <ac:spMk id="9" creationId="{C5E1EFA9-C529-4459-9AFC-5D40558F05A2}"/>
          </ac:spMkLst>
        </pc:spChg>
        <pc:graphicFrameChg chg="add del mod modGraphic">
          <ac:chgData name="Профсоюз Образования" userId="89e8a3700ac94556" providerId="LiveId" clId="{4CEADE5D-3DD4-4B3A-A1DA-BC3170DB1CE7}" dt="2026-03-27T12:15:00.813" v="415"/>
          <ac:graphicFrameMkLst>
            <pc:docMk/>
            <pc:sldMk cId="3928106898" sldId="276"/>
            <ac:graphicFrameMk id="4" creationId="{6B6BC120-B5EA-4F4C-9132-C79E9FEC5F66}"/>
          </ac:graphicFrameMkLst>
        </pc:graphicFrameChg>
        <pc:graphicFrameChg chg="add mod modGraphic">
          <ac:chgData name="Профсоюз Образования" userId="89e8a3700ac94556" providerId="LiveId" clId="{4CEADE5D-3DD4-4B3A-A1DA-BC3170DB1CE7}" dt="2026-03-27T12:40:20.277" v="624" actId="20577"/>
          <ac:graphicFrameMkLst>
            <pc:docMk/>
            <pc:sldMk cId="3928106898" sldId="276"/>
            <ac:graphicFrameMk id="5" creationId="{EB9D7D48-D989-42AB-A486-EBCD7761233B}"/>
          </ac:graphicFrameMkLst>
        </pc:graphicFrameChg>
        <pc:graphicFrameChg chg="add del mod">
          <ac:chgData name="Профсоюз Образования" userId="89e8a3700ac94556" providerId="LiveId" clId="{4CEADE5D-3DD4-4B3A-A1DA-BC3170DB1CE7}" dt="2026-03-27T12:16:05.490" v="418"/>
          <ac:graphicFrameMkLst>
            <pc:docMk/>
            <pc:sldMk cId="3928106898" sldId="276"/>
            <ac:graphicFrameMk id="6" creationId="{48CFB2CE-8BD4-4A3B-A185-7A95AE69A1C8}"/>
          </ac:graphicFrameMkLst>
        </pc:graphicFrameChg>
        <pc:graphicFrameChg chg="add mod modGraphic">
          <ac:chgData name="Профсоюз Образования" userId="89e8a3700ac94556" providerId="LiveId" clId="{4CEADE5D-3DD4-4B3A-A1DA-BC3170DB1CE7}" dt="2026-03-27T12:34:50.078" v="623" actId="20577"/>
          <ac:graphicFrameMkLst>
            <pc:docMk/>
            <pc:sldMk cId="3928106898" sldId="276"/>
            <ac:graphicFrameMk id="7" creationId="{8EF4221B-68D5-4856-9989-890A8C9446D9}"/>
          </ac:graphicFrameMkLst>
        </pc:graphicFrameChg>
      </pc:sldChg>
      <pc:sldChg chg="addSp delSp modSp add mod">
        <pc:chgData name="Профсоюз Образования" userId="89e8a3700ac94556" providerId="LiveId" clId="{4CEADE5D-3DD4-4B3A-A1DA-BC3170DB1CE7}" dt="2026-03-27T14:05:29.700" v="1372" actId="115"/>
        <pc:sldMkLst>
          <pc:docMk/>
          <pc:sldMk cId="2084014124" sldId="277"/>
        </pc:sldMkLst>
        <pc:spChg chg="add del mod">
          <ac:chgData name="Профсоюз Образования" userId="89e8a3700ac94556" providerId="LiveId" clId="{4CEADE5D-3DD4-4B3A-A1DA-BC3170DB1CE7}" dt="2026-03-27T12:51:32.915" v="728" actId="478"/>
          <ac:spMkLst>
            <pc:docMk/>
            <pc:sldMk cId="2084014124" sldId="277"/>
            <ac:spMk id="5" creationId="{7EB52A64-3385-44B5-BEF3-6F914779EC5E}"/>
          </ac:spMkLst>
        </pc:spChg>
        <pc:spChg chg="mod">
          <ac:chgData name="Профсоюз Образования" userId="89e8a3700ac94556" providerId="LiveId" clId="{4CEADE5D-3DD4-4B3A-A1DA-BC3170DB1CE7}" dt="2026-03-27T14:05:29.700" v="1372" actId="115"/>
          <ac:spMkLst>
            <pc:docMk/>
            <pc:sldMk cId="2084014124" sldId="277"/>
            <ac:spMk id="7" creationId="{D04E01AF-EDE0-4B2C-A752-90DE5103F6C4}"/>
          </ac:spMkLst>
        </pc:spChg>
        <pc:spChg chg="mod">
          <ac:chgData name="Профсоюз Образования" userId="89e8a3700ac94556" providerId="LiveId" clId="{4CEADE5D-3DD4-4B3A-A1DA-BC3170DB1CE7}" dt="2026-03-27T13:23:23.557" v="802" actId="113"/>
          <ac:spMkLst>
            <pc:docMk/>
            <pc:sldMk cId="2084014124" sldId="277"/>
            <ac:spMk id="12" creationId="{818630A4-2B01-48C9-A67C-8815FC57AA22}"/>
          </ac:spMkLst>
        </pc:spChg>
        <pc:graphicFrameChg chg="del">
          <ac:chgData name="Профсоюз Образования" userId="89e8a3700ac94556" providerId="LiveId" clId="{4CEADE5D-3DD4-4B3A-A1DA-BC3170DB1CE7}" dt="2026-03-27T12:51:29.925" v="727" actId="478"/>
          <ac:graphicFrameMkLst>
            <pc:docMk/>
            <pc:sldMk cId="2084014124" sldId="277"/>
            <ac:graphicFrameMk id="2" creationId="{A072F81E-BA6B-4856-BA40-F103071BC5FF}"/>
          </ac:graphicFrameMkLst>
        </pc:graphicFrameChg>
        <pc:graphicFrameChg chg="del">
          <ac:chgData name="Профсоюз Образования" userId="89e8a3700ac94556" providerId="LiveId" clId="{4CEADE5D-3DD4-4B3A-A1DA-BC3170DB1CE7}" dt="2026-03-27T12:51:26.705" v="726" actId="478"/>
          <ac:graphicFrameMkLst>
            <pc:docMk/>
            <pc:sldMk cId="2084014124" sldId="277"/>
            <ac:graphicFrameMk id="3" creationId="{88336AF4-F725-437C-9191-20FCC9D7A019}"/>
          </ac:graphicFrameMkLst>
        </pc:graphicFrameChg>
        <pc:picChg chg="add mod">
          <ac:chgData name="Профсоюз Образования" userId="89e8a3700ac94556" providerId="LiveId" clId="{4CEADE5D-3DD4-4B3A-A1DA-BC3170DB1CE7}" dt="2026-03-27T13:22:58.966" v="796" actId="1076"/>
          <ac:picMkLst>
            <pc:docMk/>
            <pc:sldMk cId="2084014124" sldId="277"/>
            <ac:picMk id="8" creationId="{2D066823-9F62-4042-B10A-62E087BBECFA}"/>
          </ac:picMkLst>
        </pc:picChg>
        <pc:picChg chg="add mod">
          <ac:chgData name="Профсоюз Образования" userId="89e8a3700ac94556" providerId="LiveId" clId="{4CEADE5D-3DD4-4B3A-A1DA-BC3170DB1CE7}" dt="2026-03-27T13:20:41.557" v="779" actId="14100"/>
          <ac:picMkLst>
            <pc:docMk/>
            <pc:sldMk cId="2084014124" sldId="277"/>
            <ac:picMk id="2050" creationId="{9BEAF95D-7663-469B-BE21-57CDF2369513}"/>
          </ac:picMkLst>
        </pc:picChg>
        <pc:picChg chg="add del mod">
          <ac:chgData name="Профсоюз Образования" userId="89e8a3700ac94556" providerId="LiveId" clId="{4CEADE5D-3DD4-4B3A-A1DA-BC3170DB1CE7}" dt="2026-03-27T13:22:04.033" v="788" actId="478"/>
          <ac:picMkLst>
            <pc:docMk/>
            <pc:sldMk cId="2084014124" sldId="277"/>
            <ac:picMk id="2052" creationId="{7A92AD2E-5179-41AF-BBB9-11F05CC1CC86}"/>
          </ac:picMkLst>
        </pc:picChg>
        <pc:picChg chg="add del mod">
          <ac:chgData name="Профсоюз Образования" userId="89e8a3700ac94556" providerId="LiveId" clId="{4CEADE5D-3DD4-4B3A-A1DA-BC3170DB1CE7}" dt="2026-03-27T13:22:18.682" v="793" actId="21"/>
          <ac:picMkLst>
            <pc:docMk/>
            <pc:sldMk cId="2084014124" sldId="277"/>
            <ac:picMk id="2054" creationId="{6D341803-AC82-4F8C-9AA3-07CF755E1826}"/>
          </ac:picMkLst>
        </pc:picChg>
      </pc:sldChg>
      <pc:sldChg chg="add del">
        <pc:chgData name="Профсоюз Образования" userId="89e8a3700ac94556" providerId="LiveId" clId="{4CEADE5D-3DD4-4B3A-A1DA-BC3170DB1CE7}" dt="2026-03-27T12:48:38.492" v="724"/>
        <pc:sldMkLst>
          <pc:docMk/>
          <pc:sldMk cId="406233832" sldId="278"/>
        </pc:sldMkLst>
      </pc:sldChg>
      <pc:sldChg chg="addSp delSp modSp add mod ord">
        <pc:chgData name="Профсоюз Образования" userId="89e8a3700ac94556" providerId="LiveId" clId="{4CEADE5D-3DD4-4B3A-A1DA-BC3170DB1CE7}" dt="2026-04-01T14:16:12.093" v="1574"/>
        <pc:sldMkLst>
          <pc:docMk/>
          <pc:sldMk cId="2780648236" sldId="278"/>
        </pc:sldMkLst>
        <pc:spChg chg="mod">
          <ac:chgData name="Профсоюз Образования" userId="89e8a3700ac94556" providerId="LiveId" clId="{4CEADE5D-3DD4-4B3A-A1DA-BC3170DB1CE7}" dt="2026-03-27T13:45:01.280" v="998" actId="1076"/>
          <ac:spMkLst>
            <pc:docMk/>
            <pc:sldMk cId="2780648236" sldId="278"/>
            <ac:spMk id="7" creationId="{D04E01AF-EDE0-4B2C-A752-90DE5103F6C4}"/>
          </ac:spMkLst>
        </pc:spChg>
        <pc:spChg chg="mod">
          <ac:chgData name="Профсоюз Образования" userId="89e8a3700ac94556" providerId="LiveId" clId="{4CEADE5D-3DD4-4B3A-A1DA-BC3170DB1CE7}" dt="2026-03-27T13:30:25.143" v="874" actId="207"/>
          <ac:spMkLst>
            <pc:docMk/>
            <pc:sldMk cId="2780648236" sldId="278"/>
            <ac:spMk id="12" creationId="{818630A4-2B01-48C9-A67C-8815FC57AA22}"/>
          </ac:spMkLst>
        </pc:spChg>
        <pc:graphicFrameChg chg="mod modGraphic">
          <ac:chgData name="Профсоюз Образования" userId="89e8a3700ac94556" providerId="LiveId" clId="{4CEADE5D-3DD4-4B3A-A1DA-BC3170DB1CE7}" dt="2026-03-27T13:43:18.727" v="993" actId="20577"/>
          <ac:graphicFrameMkLst>
            <pc:docMk/>
            <pc:sldMk cId="2780648236" sldId="278"/>
            <ac:graphicFrameMk id="2" creationId="{A072F81E-BA6B-4856-BA40-F103071BC5FF}"/>
          </ac:graphicFrameMkLst>
        </pc:graphicFrameChg>
        <pc:graphicFrameChg chg="del">
          <ac:chgData name="Профсоюз Образования" userId="89e8a3700ac94556" providerId="LiveId" clId="{4CEADE5D-3DD4-4B3A-A1DA-BC3170DB1CE7}" dt="2026-03-27T13:42:17.966" v="977" actId="478"/>
          <ac:graphicFrameMkLst>
            <pc:docMk/>
            <pc:sldMk cId="2780648236" sldId="278"/>
            <ac:graphicFrameMk id="3" creationId="{88336AF4-F725-437C-9191-20FCC9D7A019}"/>
          </ac:graphicFrameMkLst>
        </pc:graphicFrameChg>
        <pc:picChg chg="add mod">
          <ac:chgData name="Профсоюз Образования" userId="89e8a3700ac94556" providerId="LiveId" clId="{4CEADE5D-3DD4-4B3A-A1DA-BC3170DB1CE7}" dt="2026-03-27T13:46:51.896" v="1020" actId="1076"/>
          <ac:picMkLst>
            <pc:docMk/>
            <pc:sldMk cId="2780648236" sldId="278"/>
            <ac:picMk id="3074" creationId="{1A5DA74A-AB4E-432D-9E9F-0AF7E75FE23C}"/>
          </ac:picMkLst>
        </pc:picChg>
        <pc:picChg chg="add mod">
          <ac:chgData name="Профсоюз Образования" userId="89e8a3700ac94556" providerId="LiveId" clId="{4CEADE5D-3DD4-4B3A-A1DA-BC3170DB1CE7}" dt="2026-03-27T13:47:35.773" v="1023" actId="14100"/>
          <ac:picMkLst>
            <pc:docMk/>
            <pc:sldMk cId="2780648236" sldId="278"/>
            <ac:picMk id="3076" creationId="{99366B46-9FB1-4C34-9B68-2A7DDE7C6CFC}"/>
          </ac:picMkLst>
        </pc:picChg>
        <pc:picChg chg="add mod">
          <ac:chgData name="Профсоюз Образования" userId="89e8a3700ac94556" providerId="LiveId" clId="{4CEADE5D-3DD4-4B3A-A1DA-BC3170DB1CE7}" dt="2026-03-27T13:47:40.013" v="1024" actId="14100"/>
          <ac:picMkLst>
            <pc:docMk/>
            <pc:sldMk cId="2780648236" sldId="278"/>
            <ac:picMk id="3078" creationId="{81020ED9-4CC6-4917-8BE3-C70DD9297ED3}"/>
          </ac:picMkLst>
        </pc:picChg>
      </pc:sldChg>
      <pc:sldChg chg="modSp new del mod">
        <pc:chgData name="Профсоюз Образования" userId="89e8a3700ac94556" providerId="LiveId" clId="{4CEADE5D-3DD4-4B3A-A1DA-BC3170DB1CE7}" dt="2026-03-27T13:55:44.315" v="1150" actId="680"/>
        <pc:sldMkLst>
          <pc:docMk/>
          <pc:sldMk cId="244910003" sldId="279"/>
        </pc:sldMkLst>
        <pc:spChg chg="mod">
          <ac:chgData name="Профсоюз Образования" userId="89e8a3700ac94556" providerId="LiveId" clId="{4CEADE5D-3DD4-4B3A-A1DA-BC3170DB1CE7}" dt="2026-03-27T13:55:43.808" v="1149"/>
          <ac:spMkLst>
            <pc:docMk/>
            <pc:sldMk cId="244910003" sldId="279"/>
            <ac:spMk id="2" creationId="{0B094570-9C94-4C68-AC0F-C06692620B04}"/>
          </ac:spMkLst>
        </pc:spChg>
      </pc:sldChg>
      <pc:sldChg chg="add del">
        <pc:chgData name="Профсоюз Образования" userId="89e8a3700ac94556" providerId="LiveId" clId="{4CEADE5D-3DD4-4B3A-A1DA-BC3170DB1CE7}" dt="2026-03-27T12:48:37.849" v="723"/>
        <pc:sldMkLst>
          <pc:docMk/>
          <pc:sldMk cId="2352696200" sldId="279"/>
        </pc:sldMkLst>
      </pc:sldChg>
      <pc:sldChg chg="add">
        <pc:chgData name="Профсоюз Образования" userId="89e8a3700ac94556" providerId="LiveId" clId="{4CEADE5D-3DD4-4B3A-A1DA-BC3170DB1CE7}" dt="2026-04-01T13:53:46.849" v="1373" actId="2890"/>
        <pc:sldMkLst>
          <pc:docMk/>
          <pc:sldMk cId="2797595595" sldId="279"/>
        </pc:sldMkLst>
      </pc:sldChg>
      <pc:sldChg chg="addSp delSp modSp new del mod">
        <pc:chgData name="Профсоюз Образования" userId="89e8a3700ac94556" providerId="LiveId" clId="{4CEADE5D-3DD4-4B3A-A1DA-BC3170DB1CE7}" dt="2026-04-01T14:51:19.822" v="1784" actId="47"/>
        <pc:sldMkLst>
          <pc:docMk/>
          <pc:sldMk cId="2602465863" sldId="280"/>
        </pc:sldMkLst>
        <pc:spChg chg="del">
          <ac:chgData name="Профсоюз Образования" userId="89e8a3700ac94556" providerId="LiveId" clId="{4CEADE5D-3DD4-4B3A-A1DA-BC3170DB1CE7}" dt="2026-04-01T14:35:33.153" v="1657" actId="478"/>
          <ac:spMkLst>
            <pc:docMk/>
            <pc:sldMk cId="2602465863" sldId="280"/>
            <ac:spMk id="2" creationId="{9189B02B-9D87-411B-9C97-D8A6037B6F63}"/>
          </ac:spMkLst>
        </pc:spChg>
        <pc:spChg chg="del">
          <ac:chgData name="Профсоюз Образования" userId="89e8a3700ac94556" providerId="LiveId" clId="{4CEADE5D-3DD4-4B3A-A1DA-BC3170DB1CE7}" dt="2026-04-01T14:35:39.655" v="1660" actId="478"/>
          <ac:spMkLst>
            <pc:docMk/>
            <pc:sldMk cId="2602465863" sldId="280"/>
            <ac:spMk id="3" creationId="{227C0702-F8C3-475A-93BC-103E540FC36D}"/>
          </ac:spMkLst>
        </pc:spChg>
        <pc:spChg chg="add mod">
          <ac:chgData name="Профсоюз Образования" userId="89e8a3700ac94556" providerId="LiveId" clId="{4CEADE5D-3DD4-4B3A-A1DA-BC3170DB1CE7}" dt="2026-04-01T14:42:38.562" v="1708" actId="20577"/>
          <ac:spMkLst>
            <pc:docMk/>
            <pc:sldMk cId="2602465863" sldId="280"/>
            <ac:spMk id="4" creationId="{93698DF5-F6DE-460B-B1E8-49B1E381C5CE}"/>
          </ac:spMkLst>
        </pc:spChg>
        <pc:spChg chg="add del mod">
          <ac:chgData name="Профсоюз Образования" userId="89e8a3700ac94556" providerId="LiveId" clId="{4CEADE5D-3DD4-4B3A-A1DA-BC3170DB1CE7}" dt="2026-04-01T14:48:46.560" v="1735" actId="478"/>
          <ac:spMkLst>
            <pc:docMk/>
            <pc:sldMk cId="2602465863" sldId="280"/>
            <ac:spMk id="9" creationId="{3933B158-1753-435F-8EEC-5AC6C6883736}"/>
          </ac:spMkLst>
        </pc:spChg>
        <pc:picChg chg="add del mod">
          <ac:chgData name="Профсоюз Образования" userId="89e8a3700ac94556" providerId="LiveId" clId="{4CEADE5D-3DD4-4B3A-A1DA-BC3170DB1CE7}" dt="2026-04-01T14:38:54.226" v="1664" actId="478"/>
          <ac:picMkLst>
            <pc:docMk/>
            <pc:sldMk cId="2602465863" sldId="280"/>
            <ac:picMk id="1026" creationId="{B02DE084-54B0-4D0F-ACC0-46675D71E0BB}"/>
          </ac:picMkLst>
        </pc:picChg>
        <pc:picChg chg="add del mod">
          <ac:chgData name="Профсоюз Образования" userId="89e8a3700ac94556" providerId="LiveId" clId="{4CEADE5D-3DD4-4B3A-A1DA-BC3170DB1CE7}" dt="2026-04-01T14:39:03.813" v="1670"/>
          <ac:picMkLst>
            <pc:docMk/>
            <pc:sldMk cId="2602465863" sldId="280"/>
            <ac:picMk id="1028" creationId="{C16BC56D-8118-4D74-8EE7-3B6B052473F0}"/>
          </ac:picMkLst>
        </pc:picChg>
        <pc:picChg chg="add mod">
          <ac:chgData name="Профсоюз Образования" userId="89e8a3700ac94556" providerId="LiveId" clId="{4CEADE5D-3DD4-4B3A-A1DA-BC3170DB1CE7}" dt="2026-04-01T14:48:21.073" v="1733" actId="1076"/>
          <ac:picMkLst>
            <pc:docMk/>
            <pc:sldMk cId="2602465863" sldId="280"/>
            <ac:picMk id="1030" creationId="{EC6F82ED-3EAE-4F15-9224-32A75385140D}"/>
          </ac:picMkLst>
        </pc:picChg>
      </pc:sldChg>
      <pc:sldChg chg="modSp add del mod ord">
        <pc:chgData name="Профсоюз Образования" userId="89e8a3700ac94556" providerId="LiveId" clId="{4CEADE5D-3DD4-4B3A-A1DA-BC3170DB1CE7}" dt="2026-04-01T14:32:33.560" v="1655" actId="47"/>
        <pc:sldMkLst>
          <pc:docMk/>
          <pc:sldMk cId="3729839262" sldId="280"/>
        </pc:sldMkLst>
        <pc:spChg chg="mod">
          <ac:chgData name="Профсоюз Образования" userId="89e8a3700ac94556" providerId="LiveId" clId="{4CEADE5D-3DD4-4B3A-A1DA-BC3170DB1CE7}" dt="2026-04-01T14:30:42.710" v="1654" actId="20577"/>
          <ac:spMkLst>
            <pc:docMk/>
            <pc:sldMk cId="3729839262" sldId="280"/>
            <ac:spMk id="12" creationId="{818630A4-2B01-48C9-A67C-8815FC57AA22}"/>
          </ac:spMkLst>
        </pc:spChg>
      </pc:sldChg>
      <pc:sldMasterChg chg="modTransition modSldLayout">
        <pc:chgData name="Профсоюз Образования" userId="89e8a3700ac94556" providerId="LiveId" clId="{4CEADE5D-3DD4-4B3A-A1DA-BC3170DB1CE7}" dt="2026-03-25T15:57:30.415" v="151"/>
        <pc:sldMasterMkLst>
          <pc:docMk/>
          <pc:sldMasterMk cId="1754585877" sldId="2147483732"/>
        </pc:sldMasterMkLst>
        <pc:sldLayoutChg chg="modTransition">
          <pc:chgData name="Профсоюз Образования" userId="89e8a3700ac94556" providerId="LiveId" clId="{4CEADE5D-3DD4-4B3A-A1DA-BC3170DB1CE7}" dt="2026-03-25T15:57:30.415" v="151"/>
          <pc:sldLayoutMkLst>
            <pc:docMk/>
            <pc:sldMasterMk cId="1754585877" sldId="2147483732"/>
            <pc:sldLayoutMk cId="1782698748" sldId="2147483733"/>
          </pc:sldLayoutMkLst>
        </pc:sldLayoutChg>
        <pc:sldLayoutChg chg="modTransition">
          <pc:chgData name="Профсоюз Образования" userId="89e8a3700ac94556" providerId="LiveId" clId="{4CEADE5D-3DD4-4B3A-A1DA-BC3170DB1CE7}" dt="2026-03-25T15:57:30.415" v="151"/>
          <pc:sldLayoutMkLst>
            <pc:docMk/>
            <pc:sldMasterMk cId="1754585877" sldId="2147483732"/>
            <pc:sldLayoutMk cId="3394949021" sldId="2147483734"/>
          </pc:sldLayoutMkLst>
        </pc:sldLayoutChg>
        <pc:sldLayoutChg chg="modTransition">
          <pc:chgData name="Профсоюз Образования" userId="89e8a3700ac94556" providerId="LiveId" clId="{4CEADE5D-3DD4-4B3A-A1DA-BC3170DB1CE7}" dt="2026-03-25T15:57:30.415" v="151"/>
          <pc:sldLayoutMkLst>
            <pc:docMk/>
            <pc:sldMasterMk cId="1754585877" sldId="2147483732"/>
            <pc:sldLayoutMk cId="767733248" sldId="2147483735"/>
          </pc:sldLayoutMkLst>
        </pc:sldLayoutChg>
        <pc:sldLayoutChg chg="modTransition">
          <pc:chgData name="Профсоюз Образования" userId="89e8a3700ac94556" providerId="LiveId" clId="{4CEADE5D-3DD4-4B3A-A1DA-BC3170DB1CE7}" dt="2026-03-25T15:57:30.415" v="151"/>
          <pc:sldLayoutMkLst>
            <pc:docMk/>
            <pc:sldMasterMk cId="1754585877" sldId="2147483732"/>
            <pc:sldLayoutMk cId="602281551" sldId="2147483736"/>
          </pc:sldLayoutMkLst>
        </pc:sldLayoutChg>
        <pc:sldLayoutChg chg="modTransition">
          <pc:chgData name="Профсоюз Образования" userId="89e8a3700ac94556" providerId="LiveId" clId="{4CEADE5D-3DD4-4B3A-A1DA-BC3170DB1CE7}" dt="2026-03-25T15:57:30.415" v="151"/>
          <pc:sldLayoutMkLst>
            <pc:docMk/>
            <pc:sldMasterMk cId="1754585877" sldId="2147483732"/>
            <pc:sldLayoutMk cId="4240578948" sldId="2147483737"/>
          </pc:sldLayoutMkLst>
        </pc:sldLayoutChg>
        <pc:sldLayoutChg chg="modTransition">
          <pc:chgData name="Профсоюз Образования" userId="89e8a3700ac94556" providerId="LiveId" clId="{4CEADE5D-3DD4-4B3A-A1DA-BC3170DB1CE7}" dt="2026-03-25T15:57:30.415" v="151"/>
          <pc:sldLayoutMkLst>
            <pc:docMk/>
            <pc:sldMasterMk cId="1754585877" sldId="2147483732"/>
            <pc:sldLayoutMk cId="206176846" sldId="2147483738"/>
          </pc:sldLayoutMkLst>
        </pc:sldLayoutChg>
        <pc:sldLayoutChg chg="modTransition">
          <pc:chgData name="Профсоюз Образования" userId="89e8a3700ac94556" providerId="LiveId" clId="{4CEADE5D-3DD4-4B3A-A1DA-BC3170DB1CE7}" dt="2026-03-25T15:57:30.415" v="151"/>
          <pc:sldLayoutMkLst>
            <pc:docMk/>
            <pc:sldMasterMk cId="1754585877" sldId="2147483732"/>
            <pc:sldLayoutMk cId="1643717906" sldId="2147483739"/>
          </pc:sldLayoutMkLst>
        </pc:sldLayoutChg>
        <pc:sldLayoutChg chg="modTransition">
          <pc:chgData name="Профсоюз Образования" userId="89e8a3700ac94556" providerId="LiveId" clId="{4CEADE5D-3DD4-4B3A-A1DA-BC3170DB1CE7}" dt="2026-03-25T15:57:30.415" v="151"/>
          <pc:sldLayoutMkLst>
            <pc:docMk/>
            <pc:sldMasterMk cId="1754585877" sldId="2147483732"/>
            <pc:sldLayoutMk cId="1140811174" sldId="2147483740"/>
          </pc:sldLayoutMkLst>
        </pc:sldLayoutChg>
        <pc:sldLayoutChg chg="modTransition">
          <pc:chgData name="Профсоюз Образования" userId="89e8a3700ac94556" providerId="LiveId" clId="{4CEADE5D-3DD4-4B3A-A1DA-BC3170DB1CE7}" dt="2026-03-25T15:57:30.415" v="151"/>
          <pc:sldLayoutMkLst>
            <pc:docMk/>
            <pc:sldMasterMk cId="1754585877" sldId="2147483732"/>
            <pc:sldLayoutMk cId="185421717" sldId="2147483741"/>
          </pc:sldLayoutMkLst>
        </pc:sldLayoutChg>
        <pc:sldLayoutChg chg="modTransition">
          <pc:chgData name="Профсоюз Образования" userId="89e8a3700ac94556" providerId="LiveId" clId="{4CEADE5D-3DD4-4B3A-A1DA-BC3170DB1CE7}" dt="2026-03-25T15:57:30.415" v="151"/>
          <pc:sldLayoutMkLst>
            <pc:docMk/>
            <pc:sldMasterMk cId="1754585877" sldId="2147483732"/>
            <pc:sldLayoutMk cId="2875743862" sldId="2147483742"/>
          </pc:sldLayoutMkLst>
        </pc:sldLayoutChg>
        <pc:sldLayoutChg chg="modTransition">
          <pc:chgData name="Профсоюз Образования" userId="89e8a3700ac94556" providerId="LiveId" clId="{4CEADE5D-3DD4-4B3A-A1DA-BC3170DB1CE7}" dt="2026-03-25T15:57:30.415" v="151"/>
          <pc:sldLayoutMkLst>
            <pc:docMk/>
            <pc:sldMasterMk cId="1754585877" sldId="2147483732"/>
            <pc:sldLayoutMk cId="148968735" sldId="214748374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100D7-E962-4B26-9C50-E2F58A549A14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D1B8B-9CCD-4724-9068-B475EA4BB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5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43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1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84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00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84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91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45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67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98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31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87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70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41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07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68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17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68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03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68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80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74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8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2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 userDrawn="1">
          <p15:clr>
            <a:srgbClr val="F26B43"/>
          </p15:clr>
        </p15:guide>
        <p15:guide id="2" orient="horz" pos="1440" userDrawn="1">
          <p15:clr>
            <a:srgbClr val="F26B43"/>
          </p15:clr>
        </p15:guide>
        <p15:guide id="3" orient="horz" pos="3696" userDrawn="1">
          <p15:clr>
            <a:srgbClr val="F26B43"/>
          </p15:clr>
        </p15:guide>
        <p15:guide id="4" orient="horz" pos="432" userDrawn="1">
          <p15:clr>
            <a:srgbClr val="F26B43"/>
          </p15:clr>
        </p15:guide>
        <p15:guide id="5" orient="horz" pos="1512" userDrawn="1">
          <p15:clr>
            <a:srgbClr val="F26B43"/>
          </p15:clr>
        </p15:guide>
        <p15:guide id="6" pos="6912" userDrawn="1">
          <p15:clr>
            <a:srgbClr val="F26B43"/>
          </p15:clr>
        </p15:guide>
        <p15:guide id="7" pos="936" userDrawn="1">
          <p15:clr>
            <a:srgbClr val="F26B43"/>
          </p15:clr>
        </p15:guide>
        <p15:guide id="8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792" y="3343510"/>
            <a:ext cx="8394516" cy="2670661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5F2987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 деятельности представительных органов обучающихся</a:t>
            </a:r>
            <a:br>
              <a:rPr lang="ru-RU" sz="2200" b="1" dirty="0">
                <a:solidFill>
                  <a:srgbClr val="5F2987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5F2987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вузах Ростовской области</a:t>
            </a:r>
            <a:r>
              <a:rPr lang="ru-RU" sz="1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Гайворонский Владимир Геннадьевич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600" b="1" dirty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1400" b="1" dirty="0">
                <a:solidFill>
                  <a:srgbClr val="7030A0"/>
                </a:solidFill>
              </a:rPr>
              <a:t>Руководитель секции социальной защиты работников и студентов</a:t>
            </a:r>
            <a:r>
              <a:rPr lang="ru-RU" sz="1600" b="1" dirty="0">
                <a:solidFill>
                  <a:srgbClr val="7030A0"/>
                </a:solidFill>
              </a:rPr>
              <a:t/>
            </a:r>
            <a:br>
              <a:rPr lang="ru-RU" sz="1600" b="1" dirty="0">
                <a:solidFill>
                  <a:srgbClr val="7030A0"/>
                </a:solidFill>
              </a:rPr>
            </a:br>
            <a:r>
              <a:rPr lang="ru-RU" sz="1600" b="1" dirty="0">
                <a:solidFill>
                  <a:srgbClr val="7030A0"/>
                </a:solidFill>
              </a:rPr>
              <a:t/>
            </a:r>
            <a:br>
              <a:rPr lang="ru-RU" sz="1600" b="1" dirty="0">
                <a:solidFill>
                  <a:srgbClr val="7030A0"/>
                </a:solidFill>
              </a:rPr>
            </a:br>
            <a:r>
              <a:rPr lang="ru-RU" sz="1600" b="1" dirty="0">
                <a:solidFill>
                  <a:srgbClr val="7030A0"/>
                </a:solidFill>
              </a:rPr>
              <a:t/>
            </a:r>
            <a:br>
              <a:rPr lang="ru-RU" sz="1600" b="1" dirty="0">
                <a:solidFill>
                  <a:srgbClr val="7030A0"/>
                </a:solidFill>
              </a:rPr>
            </a:br>
            <a:r>
              <a:rPr lang="ru-RU" sz="1600" b="1" dirty="0">
                <a:solidFill>
                  <a:srgbClr val="7030A0"/>
                </a:solidFill>
              </a:rPr>
              <a:t/>
            </a:r>
            <a:br>
              <a:rPr lang="ru-RU" sz="1600" b="1" dirty="0">
                <a:solidFill>
                  <a:srgbClr val="7030A0"/>
                </a:solidFill>
              </a:rPr>
            </a:br>
            <a:r>
              <a:rPr lang="ru-RU" sz="1800" dirty="0">
                <a:solidFill>
                  <a:srgbClr val="7030A0"/>
                </a:solidFill>
              </a:rPr>
              <a:t>2 апреля 2026 г. </a:t>
            </a:r>
            <a:endParaRPr lang="ru-RU" sz="900" b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18E37AD2-16EB-49BB-8FB3-C1C2BCEEC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274" y="922215"/>
            <a:ext cx="1689452" cy="17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64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18630A4-2B01-48C9-A67C-8815FC57A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354" y="437661"/>
            <a:ext cx="7721600" cy="346210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</a:rPr>
              <a:t>Студенческое движение в российских вузах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D07BF9-CD08-4121-8D9E-9F805E220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586" y="971023"/>
            <a:ext cx="2974715" cy="19583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D21EF7-5E3E-4159-9BC0-BC88BD6C1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355" y="971023"/>
            <a:ext cx="2922954" cy="1958379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E4AF796-294A-4AAB-BBC1-C8B7CB347FE9}"/>
              </a:ext>
            </a:extLst>
          </p:cNvPr>
          <p:cNvSpPr txBox="1">
            <a:spLocks/>
          </p:cNvSpPr>
          <p:nvPr/>
        </p:nvSpPr>
        <p:spPr>
          <a:xfrm>
            <a:off x="8589109" y="971022"/>
            <a:ext cx="1445846" cy="1958379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</a:rPr>
              <a:t>XIX </a:t>
            </a: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</a:rPr>
              <a:t>век – начало</a:t>
            </a:r>
          </a:p>
          <a:p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</a:rPr>
              <a:t>XX </a:t>
            </a: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</a:rPr>
              <a:t>века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C038F1-F57B-4549-8E4D-7400A3D84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396" y="2985088"/>
            <a:ext cx="2860559" cy="17865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444AA19-4AE4-4007-9423-342A6BA0F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381" y="2972523"/>
            <a:ext cx="2773379" cy="1786518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0BC2EC2-D0CA-49FE-9FCE-E4DDF087C31A}"/>
              </a:ext>
            </a:extLst>
          </p:cNvPr>
          <p:cNvSpPr txBox="1">
            <a:spLocks/>
          </p:cNvSpPr>
          <p:nvPr/>
        </p:nvSpPr>
        <p:spPr>
          <a:xfrm>
            <a:off x="2313354" y="2972524"/>
            <a:ext cx="1920390" cy="1786518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</a:rPr>
              <a:t>Советский период,</a:t>
            </a:r>
          </a:p>
          <a:p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</a:rPr>
              <a:t>XX </a:t>
            </a: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</a:rPr>
              <a:t>век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26E33C-F5D7-41C3-B6D9-53384795B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3355" y="4802163"/>
            <a:ext cx="2846947" cy="189722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5C98B8-D098-4D0C-A256-CF49E5F9EF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6497" y="4802161"/>
            <a:ext cx="2846946" cy="1897223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27ED893C-7C01-4EA9-87CC-9841482C5493}"/>
              </a:ext>
            </a:extLst>
          </p:cNvPr>
          <p:cNvSpPr txBox="1">
            <a:spLocks/>
          </p:cNvSpPr>
          <p:nvPr/>
        </p:nvSpPr>
        <p:spPr>
          <a:xfrm>
            <a:off x="8190524" y="4802161"/>
            <a:ext cx="1844431" cy="1897225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</a:rPr>
              <a:t>Конец </a:t>
            </a: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</a:rPr>
              <a:t>XX </a:t>
            </a: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</a:rPr>
              <a:t>века – начало</a:t>
            </a:r>
          </a:p>
          <a:p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</a:rPr>
              <a:t>XXI </a:t>
            </a: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</a:rPr>
              <a:t>века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21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18630A4-2B01-48C9-A67C-8815FC57A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354" y="890517"/>
            <a:ext cx="7721600" cy="760863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Правовые основы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7276D7-FC31-4E09-AD3D-B9C63589F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989" y="2081283"/>
            <a:ext cx="7886700" cy="245720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студентов в управлении образовательной организацией высшего образования регламентируется </a:t>
            </a:r>
            <a:r>
              <a:rPr lang="ru-RU" sz="20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ст. 26 Федерального закона от 29.12.2012 №273-ФЗ «Об образовании в Российской Федерации»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которая в целях учета мнения обучающихся, а также при принятии образовательной организацией локальных нормативных актов, затрагивающих их права и законные интересы обучающихся, наделяет такими полномочиями </a:t>
            </a:r>
            <a:r>
              <a:rPr lang="ru-RU" sz="20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представительные органы обучающихся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создаваемые вузом </a:t>
            </a:r>
            <a:r>
              <a:rPr lang="ru-RU" sz="20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советы обучающихся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F269A46F-2F60-4C18-A25A-C4EBD181E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74" y="4538490"/>
            <a:ext cx="3076330" cy="161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59559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0D79C2F-F9EC-4C66-99D9-4F8C0552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90517"/>
            <a:ext cx="7882304" cy="760863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Наличие профсоюзных организаций и советов обучающихся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B9D7D48-D989-42AB-A486-EBCD776123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179301"/>
              </p:ext>
            </p:extLst>
          </p:nvPr>
        </p:nvGraphicFramePr>
        <p:xfrm>
          <a:off x="2152650" y="1933344"/>
          <a:ext cx="3498342" cy="3413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254">
                  <a:extLst>
                    <a:ext uri="{9D8B030D-6E8A-4147-A177-3AD203B41FA5}">
                      <a16:colId xmlns:a16="http://schemas.microsoft.com/office/drawing/2014/main" val="565207580"/>
                    </a:ext>
                  </a:extLst>
                </a:gridCol>
                <a:gridCol w="871728">
                  <a:extLst>
                    <a:ext uri="{9D8B030D-6E8A-4147-A177-3AD203B41FA5}">
                      <a16:colId xmlns:a16="http://schemas.microsoft.com/office/drawing/2014/main" val="2540540077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968684435"/>
                    </a:ext>
                  </a:extLst>
                </a:gridCol>
              </a:tblGrid>
              <a:tr h="205740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ДГТУ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Профсоюз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6690342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Студсовет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8555190"/>
                  </a:ext>
                </a:extLst>
              </a:tr>
              <a:tr h="205740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ЮФУ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Профсоюз*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7498413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Студсовет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44933939"/>
                  </a:ext>
                </a:extLst>
              </a:tr>
              <a:tr h="205740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РГЭУ (РИНХ)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Профсоюз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776000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Студсовет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37597580"/>
                  </a:ext>
                </a:extLst>
              </a:tr>
              <a:tr h="20574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ЮРГПУ (НПИ)</a:t>
                      </a:r>
                    </a:p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им. Платова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Профсоюз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2261911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Студсовет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2720018"/>
                  </a:ext>
                </a:extLst>
              </a:tr>
              <a:tr h="205740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РостГМУ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Профсоюз*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15329462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Студсовет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07826444"/>
                  </a:ext>
                </a:extLst>
              </a:tr>
              <a:tr h="205740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РГУПС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Профсоюз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7748849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Студсовет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42840913"/>
                  </a:ext>
                </a:extLst>
              </a:tr>
              <a:tr h="205740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МГТУ ГА (филиал)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Профсоюз*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5894481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Студсовет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765907"/>
                  </a:ext>
                </a:extLst>
              </a:tr>
              <a:tr h="205740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ВГИК (филиал)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Профсоюз*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722385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Студсовет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7751806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EF4221B-68D5-4856-9989-890A8C944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655831"/>
              </p:ext>
            </p:extLst>
          </p:nvPr>
        </p:nvGraphicFramePr>
        <p:xfrm>
          <a:off x="6652360" y="1933344"/>
          <a:ext cx="3386991" cy="3386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404">
                  <a:extLst>
                    <a:ext uri="{9D8B030D-6E8A-4147-A177-3AD203B41FA5}">
                      <a16:colId xmlns:a16="http://schemas.microsoft.com/office/drawing/2014/main" val="3691123569"/>
                    </a:ext>
                  </a:extLst>
                </a:gridCol>
                <a:gridCol w="1022965">
                  <a:extLst>
                    <a:ext uri="{9D8B030D-6E8A-4147-A177-3AD203B41FA5}">
                      <a16:colId xmlns:a16="http://schemas.microsoft.com/office/drawing/2014/main" val="1725999260"/>
                    </a:ext>
                  </a:extLst>
                </a:gridCol>
                <a:gridCol w="785622">
                  <a:extLst>
                    <a:ext uri="{9D8B030D-6E8A-4147-A177-3AD203B41FA5}">
                      <a16:colId xmlns:a16="http://schemas.microsoft.com/office/drawing/2014/main" val="4294279178"/>
                    </a:ext>
                  </a:extLst>
                </a:gridCol>
              </a:tblGrid>
              <a:tr h="17807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РТА (филиал)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Профсоюз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1978016"/>
                  </a:ext>
                </a:extLst>
              </a:tr>
              <a:tr h="178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Студсовет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2528829"/>
                  </a:ext>
                </a:extLst>
              </a:tr>
              <a:tr h="17807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РГК</a:t>
                      </a:r>
                    </a:p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им. Рахманинова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Профсоюз*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6372542"/>
                  </a:ext>
                </a:extLst>
              </a:tr>
              <a:tr h="178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Студсовет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29424875"/>
                  </a:ext>
                </a:extLst>
              </a:tr>
              <a:tr h="17807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ВИТИ НИЯУ МИФИ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Профсоюз*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16983755"/>
                  </a:ext>
                </a:extLst>
              </a:tr>
              <a:tr h="178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Студсовет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44713536"/>
                  </a:ext>
                </a:extLst>
              </a:tr>
              <a:tr h="17807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ЮРИУ РАНХиГС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Профсоюз*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07669398"/>
                  </a:ext>
                </a:extLst>
              </a:tr>
              <a:tr h="178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Студсовет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22943826"/>
                  </a:ext>
                </a:extLst>
              </a:tr>
              <a:tr h="20988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РИЗП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Профсоюз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44243399"/>
                  </a:ext>
                </a:extLst>
              </a:tr>
              <a:tr h="178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Студсовет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61485645"/>
                  </a:ext>
                </a:extLst>
              </a:tr>
              <a:tr h="21443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ВГУЮ (филиал)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Профсоюз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28966007"/>
                  </a:ext>
                </a:extLst>
              </a:tr>
              <a:tr h="178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Студсовет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3077"/>
                  </a:ext>
                </a:extLst>
              </a:tr>
              <a:tr h="1147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МУИВ (филиал)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Профсоюз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6229486"/>
                  </a:ext>
                </a:extLst>
              </a:tr>
              <a:tr h="178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Студсовет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19855335"/>
                  </a:ext>
                </a:extLst>
              </a:tr>
              <a:tr h="17807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</a:rPr>
                        <a:t>ДонГАУ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Профсоюз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76231746"/>
                  </a:ext>
                </a:extLst>
              </a:tr>
              <a:tr h="211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Студсовет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93393833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5E1EFA9-C529-4459-9AFC-5D40558F05A2}"/>
              </a:ext>
            </a:extLst>
          </p:cNvPr>
          <p:cNvSpPr txBox="1">
            <a:spLocks/>
          </p:cNvSpPr>
          <p:nvPr/>
        </p:nvSpPr>
        <p:spPr>
          <a:xfrm>
            <a:off x="2152650" y="5776029"/>
            <a:ext cx="7882304" cy="271204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</a:rPr>
              <a:t>* Объединенные профсоюзные организации работников и обучающихся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0689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18630A4-2B01-48C9-A67C-8815FC57A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354" y="890517"/>
            <a:ext cx="7721600" cy="385809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Лидеры по профсоюзному членству среди обучающихся</a:t>
            </a:r>
            <a:endParaRPr lang="ru-RU" sz="22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A072F81E-BA6B-4856-BA40-F103071BC5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112088"/>
              </p:ext>
            </p:extLst>
          </p:nvPr>
        </p:nvGraphicFramePr>
        <p:xfrm>
          <a:off x="2313353" y="1416542"/>
          <a:ext cx="7721599" cy="1164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1308">
                  <a:extLst>
                    <a:ext uri="{9D8B030D-6E8A-4147-A177-3AD203B41FA5}">
                      <a16:colId xmlns:a16="http://schemas.microsoft.com/office/drawing/2014/main" val="3086941594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688648571"/>
                    </a:ext>
                  </a:extLst>
                </a:gridCol>
                <a:gridCol w="1965371">
                  <a:extLst>
                    <a:ext uri="{9D8B030D-6E8A-4147-A177-3AD203B41FA5}">
                      <a16:colId xmlns:a16="http://schemas.microsoft.com/office/drawing/2014/main" val="1029628075"/>
                    </a:ext>
                  </a:extLst>
                </a:gridCol>
              </a:tblGrid>
              <a:tr h="142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Образовательная организация высшего образования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Количество, чел.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04023427"/>
                  </a:ext>
                </a:extLst>
              </a:tr>
              <a:tr h="1427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РГУПС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5 414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0080829"/>
                  </a:ext>
                </a:extLst>
              </a:tr>
              <a:tr h="280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РостГМУ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8 537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9264596"/>
                  </a:ext>
                </a:extLst>
              </a:tr>
              <a:tr h="1427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ДГТУ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23 623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09402769"/>
                  </a:ext>
                </a:extLst>
              </a:tr>
              <a:tr h="1427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ЮРГПУ (НПИ) им. Платова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4 905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0713130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04E01AF-EDE0-4B2C-A752-90DE5103F6C4}"/>
              </a:ext>
            </a:extLst>
          </p:cNvPr>
          <p:cNvSpPr txBox="1">
            <a:spLocks/>
          </p:cNvSpPr>
          <p:nvPr/>
        </p:nvSpPr>
        <p:spPr>
          <a:xfrm>
            <a:off x="2313351" y="4527373"/>
            <a:ext cx="7721600" cy="182817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75%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обучающихся очной формы - профсоюзные организации Профессионального союза работников народного образования и науки Российской Федерации;</a:t>
            </a:r>
          </a:p>
          <a:p>
            <a:r>
              <a:rPr lang="ru-RU" sz="1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15%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- Профсоюз работников здравоохранения Российской Федерации;</a:t>
            </a:r>
          </a:p>
          <a:p>
            <a:r>
              <a:rPr lang="ru-RU" sz="1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9,5%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- Российский профсоюз железнодорожников и транспортных строителей (РОСПРОФЖЕЛ); </a:t>
            </a:r>
            <a:r>
              <a:rPr lang="ru-RU" sz="1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0,5%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schemeClr val="bg1"/>
                </a:solidFill>
                <a:latin typeface="+mn-lt"/>
              </a:rPr>
              <a:t>Профсоюз работников агропромышленного комплекса Российской Федерации, Общероссийский профсоюз авиационных работников, Общероссийский профсоюз работников культуры, Общероссийский профессиональный союз работников государственных учреждений и общественного обслуживания Российской Федерации.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1A5DA74A-AB4E-432D-9E9F-0AF7E75FE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179" y="2646496"/>
            <a:ext cx="2155623" cy="188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99366B46-9FB1-4C34-9B68-2A7DDE7C6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9749"/>
            <a:ext cx="2552700" cy="15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81020ED9-4CC6-4917-8BE3-C70DD9297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459" y="2241907"/>
            <a:ext cx="2552699" cy="25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4823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18630A4-2B01-48C9-A67C-8815FC57A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354" y="890517"/>
            <a:ext cx="7721600" cy="760863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a typeface="Calibri" panose="020F0502020204030204" pitchFamily="34" charset="0"/>
              </a:rPr>
              <a:t>Анализ функционирования на различных уровнях структуры</a:t>
            </a:r>
            <a:endParaRPr lang="ru-RU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A072F81E-BA6B-4856-BA40-F103071BC5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335079"/>
              </p:ext>
            </p:extLst>
          </p:nvPr>
        </p:nvGraphicFramePr>
        <p:xfrm>
          <a:off x="2313354" y="1838105"/>
          <a:ext cx="7721599" cy="1444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3240">
                  <a:extLst>
                    <a:ext uri="{9D8B030D-6E8A-4147-A177-3AD203B41FA5}">
                      <a16:colId xmlns:a16="http://schemas.microsoft.com/office/drawing/2014/main" val="3086941594"/>
                    </a:ext>
                  </a:extLst>
                </a:gridCol>
                <a:gridCol w="1302074">
                  <a:extLst>
                    <a:ext uri="{9D8B030D-6E8A-4147-A177-3AD203B41FA5}">
                      <a16:colId xmlns:a16="http://schemas.microsoft.com/office/drawing/2014/main" val="2688648571"/>
                    </a:ext>
                  </a:extLst>
                </a:gridCol>
                <a:gridCol w="1756285">
                  <a:extLst>
                    <a:ext uri="{9D8B030D-6E8A-4147-A177-3AD203B41FA5}">
                      <a16:colId xmlns:a16="http://schemas.microsoft.com/office/drawing/2014/main" val="1029628075"/>
                    </a:ext>
                  </a:extLst>
                </a:gridCol>
              </a:tblGrid>
              <a:tr h="142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Уровень функционирования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Профсоюз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Студсовет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04023427"/>
                  </a:ext>
                </a:extLst>
              </a:tr>
              <a:tr h="14279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Уровень вуза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100%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100%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0080829"/>
                  </a:ext>
                </a:extLst>
              </a:tr>
              <a:tr h="28029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Уровень факультетов/институтов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77%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60%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9264596"/>
                  </a:ext>
                </a:extLst>
              </a:tr>
              <a:tr h="14279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Уровень курсов/потоков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54%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27%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09402769"/>
                  </a:ext>
                </a:extLst>
              </a:tr>
              <a:tr h="14279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Уровень учебных групп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54%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27%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0713130"/>
                  </a:ext>
                </a:extLst>
              </a:tr>
              <a:tr h="28029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Уровень студенческих общежитий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77%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60%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63877791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04E01AF-EDE0-4B2C-A752-90DE5103F6C4}"/>
              </a:ext>
            </a:extLst>
          </p:cNvPr>
          <p:cNvSpPr txBox="1">
            <a:spLocks/>
          </p:cNvSpPr>
          <p:nvPr/>
        </p:nvSpPr>
        <p:spPr>
          <a:xfrm>
            <a:off x="2313352" y="3574401"/>
            <a:ext cx="7721600" cy="760863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a typeface="Calibri" panose="020F0502020204030204" pitchFamily="34" charset="0"/>
              </a:rPr>
              <a:t>Анализ участия в коллегиальных органах управления вузом</a:t>
            </a:r>
            <a:endParaRPr lang="ru-RU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8336AF4-F725-437C-9191-20FCC9D7A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97384"/>
              </p:ext>
            </p:extLst>
          </p:nvPr>
        </p:nvGraphicFramePr>
        <p:xfrm>
          <a:off x="2313352" y="4475479"/>
          <a:ext cx="7721600" cy="1106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9233">
                  <a:extLst>
                    <a:ext uri="{9D8B030D-6E8A-4147-A177-3AD203B41FA5}">
                      <a16:colId xmlns:a16="http://schemas.microsoft.com/office/drawing/2014/main" val="3285023415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val="948117435"/>
                    </a:ext>
                  </a:extLst>
                </a:gridCol>
                <a:gridCol w="1766275">
                  <a:extLst>
                    <a:ext uri="{9D8B030D-6E8A-4147-A177-3AD203B41FA5}">
                      <a16:colId xmlns:a16="http://schemas.microsoft.com/office/drawing/2014/main" val="1272274174"/>
                    </a:ext>
                  </a:extLst>
                </a:gridCol>
              </a:tblGrid>
              <a:tr h="243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Показатель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Профсоюз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Студсовет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13063151"/>
                  </a:ext>
                </a:extLst>
              </a:tr>
              <a:tr h="2761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Среднее количество комиссий, в которых участвуют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5,6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5549853"/>
                  </a:ext>
                </a:extLst>
              </a:tr>
              <a:tr h="21949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Участвуют во всех девяти ключевых комиссиях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31%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13%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58362529"/>
                  </a:ext>
                </a:extLst>
              </a:tr>
              <a:tr h="3658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Представлены в Ученом совете вуза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  <a:latin typeface="+mn-lt"/>
                        </a:rPr>
                        <a:t>77%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60%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8478542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EEC3168-2137-4BBA-8F7C-B6DFCA8BC72E}"/>
              </a:ext>
            </a:extLst>
          </p:cNvPr>
          <p:cNvSpPr txBox="1">
            <a:spLocks/>
          </p:cNvSpPr>
          <p:nvPr/>
        </p:nvSpPr>
        <p:spPr>
          <a:xfrm>
            <a:off x="2313352" y="5721892"/>
            <a:ext cx="7721600" cy="760863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bg1"/>
                </a:solidFill>
                <a:ea typeface="Times New Roman" panose="02020603050405020304" pitchFamily="18" charset="0"/>
              </a:rPr>
              <a:t>В активную деятельность студенческие организации вовлеки порядка 5% от общего числа студентов очной формы обучения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350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EE62375-CA6A-4E10-BD92-D031FBC51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44808"/>
              </p:ext>
            </p:extLst>
          </p:nvPr>
        </p:nvGraphicFramePr>
        <p:xfrm>
          <a:off x="2008552" y="358945"/>
          <a:ext cx="8174897" cy="6140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3386480694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3763204382"/>
                    </a:ext>
                  </a:extLst>
                </a:gridCol>
                <a:gridCol w="1260286">
                  <a:extLst>
                    <a:ext uri="{9D8B030D-6E8A-4147-A177-3AD203B41FA5}">
                      <a16:colId xmlns:a16="http://schemas.microsoft.com/office/drawing/2014/main" val="1185407898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3525252363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930397159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890708815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826776405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2108557190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1655553292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1848528262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3162140510"/>
                    </a:ext>
                  </a:extLst>
                </a:gridCol>
                <a:gridCol w="488054">
                  <a:extLst>
                    <a:ext uri="{9D8B030D-6E8A-4147-A177-3AD203B41FA5}">
                      <a16:colId xmlns:a16="http://schemas.microsoft.com/office/drawing/2014/main" val="776107123"/>
                    </a:ext>
                  </a:extLst>
                </a:gridCol>
                <a:gridCol w="474494">
                  <a:extLst>
                    <a:ext uri="{9D8B030D-6E8A-4147-A177-3AD203B41FA5}">
                      <a16:colId xmlns:a16="http://schemas.microsoft.com/office/drawing/2014/main" val="3255098626"/>
                    </a:ext>
                  </a:extLst>
                </a:gridCol>
              </a:tblGrid>
              <a:tr h="7330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№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Вуз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Орган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Учебно-организ.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Научно-исслед.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Социально-правовое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Жилищно-бытовое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Гражданско-патриот.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Физкультурно-оздор.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Добровольческое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Культурно-массовое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Информационное (медиа)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Итого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vert="vert270" anchor="ctr"/>
                </a:tc>
                <a:extLst>
                  <a:ext uri="{0D108BD9-81ED-4DB2-BD59-A6C34878D82A}">
                    <a16:rowId xmlns:a16="http://schemas.microsoft.com/office/drawing/2014/main" val="2840490399"/>
                  </a:ext>
                </a:extLst>
              </a:tr>
              <a:tr h="158504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ДГТУ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Профсоюз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8/9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1249518831"/>
                  </a:ext>
                </a:extLst>
              </a:tr>
              <a:tr h="158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Студсовет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8/9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4110250063"/>
                  </a:ext>
                </a:extLst>
              </a:tr>
              <a:tr h="158504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ЮФУ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Профсоюз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9/9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4238446634"/>
                  </a:ext>
                </a:extLst>
              </a:tr>
              <a:tr h="158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Студсовет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9/9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1380662476"/>
                  </a:ext>
                </a:extLst>
              </a:tr>
              <a:tr h="158504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РГЭУ (РИНХ)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Профсоюз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9/9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765660661"/>
                  </a:ext>
                </a:extLst>
              </a:tr>
              <a:tr h="158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Студсовет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9/9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248915064"/>
                  </a:ext>
                </a:extLst>
              </a:tr>
              <a:tr h="158504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ЮРГПУ (НПИ) им. Платова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Профсоюз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9/9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3801976308"/>
                  </a:ext>
                </a:extLst>
              </a:tr>
              <a:tr h="158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Студсовет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9/9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3542779603"/>
                  </a:ext>
                </a:extLst>
              </a:tr>
              <a:tr h="158504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>
                          <a:effectLst/>
                        </a:rPr>
                        <a:t>РостГМУ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Профсоюз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9/9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511024258"/>
                  </a:ext>
                </a:extLst>
              </a:tr>
              <a:tr h="158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Студсовет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9/9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271514834"/>
                  </a:ext>
                </a:extLst>
              </a:tr>
              <a:tr h="158504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РГУПС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Профсоюз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9/9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3142368422"/>
                  </a:ext>
                </a:extLst>
              </a:tr>
              <a:tr h="158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Студсовет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4/9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2745213399"/>
                  </a:ext>
                </a:extLst>
              </a:tr>
              <a:tr h="158504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МГТУ ГА (филиал)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Профсоюз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4/9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2050094942"/>
                  </a:ext>
                </a:extLst>
              </a:tr>
              <a:tr h="158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Студсовет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8/9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3181650001"/>
                  </a:ext>
                </a:extLst>
              </a:tr>
              <a:tr h="158504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ВГИК (филиал)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Профсоюз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4/9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1519913385"/>
                  </a:ext>
                </a:extLst>
              </a:tr>
              <a:tr h="158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Студсовет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9/9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687240086"/>
                  </a:ext>
                </a:extLst>
              </a:tr>
              <a:tr h="158504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РТА (филиал)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Профсоюз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0/9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3322470159"/>
                  </a:ext>
                </a:extLst>
              </a:tr>
              <a:tr h="158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Студсовет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9/9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2384340224"/>
                  </a:ext>
                </a:extLst>
              </a:tr>
              <a:tr h="158504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10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РГК им. Рахманинова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Профсоюз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4/9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2006928372"/>
                  </a:ext>
                </a:extLst>
              </a:tr>
              <a:tr h="158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Студсовет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6/9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844677591"/>
                  </a:ext>
                </a:extLst>
              </a:tr>
              <a:tr h="158504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11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ВИТИ НИЯУ МИФИ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Профсоюз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8/9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1140429945"/>
                  </a:ext>
                </a:extLst>
              </a:tr>
              <a:tr h="158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Студсовет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8/9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1928750368"/>
                  </a:ext>
                </a:extLst>
              </a:tr>
              <a:tr h="158504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ЮРИУ РАНХиГС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Профсоюз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8/9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741439671"/>
                  </a:ext>
                </a:extLst>
              </a:tr>
              <a:tr h="158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Студсовет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9/9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400096372"/>
                  </a:ext>
                </a:extLst>
              </a:tr>
              <a:tr h="152313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13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РИЗП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Профсоюз не создан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0/9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1832377880"/>
                  </a:ext>
                </a:extLst>
              </a:tr>
              <a:tr h="158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Студсовет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6/9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4006595637"/>
                  </a:ext>
                </a:extLst>
              </a:tr>
              <a:tr h="173482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14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ВГУЮ (филиал)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Профсоюз не создан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0/9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1264625498"/>
                  </a:ext>
                </a:extLst>
              </a:tr>
              <a:tr h="158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Студсовет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8/9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203723734"/>
                  </a:ext>
                </a:extLst>
              </a:tr>
              <a:tr h="139314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15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МУИВ (филиал)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Профсоюз не создан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0/9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2903804587"/>
                  </a:ext>
                </a:extLst>
              </a:tr>
              <a:tr h="158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Студсовет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7/9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771605810"/>
                  </a:ext>
                </a:extLst>
              </a:tr>
              <a:tr h="158504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16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 err="1">
                          <a:effectLst/>
                        </a:rPr>
                        <a:t>ДонГАУ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Профсоюз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+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+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9/9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1529879422"/>
                  </a:ext>
                </a:extLst>
              </a:tr>
              <a:tr h="313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Студсовет не создан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>
                          <a:effectLst/>
                        </a:rPr>
                        <a:t>-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</a:rPr>
                        <a:t>0/9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28379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32815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18630A4-2B01-48C9-A67C-8815FC57A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354" y="890516"/>
            <a:ext cx="5390466" cy="1665035"/>
          </a:xfrm>
          <a:solidFill>
            <a:srgbClr val="7030A0"/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комиссий (9), где представлены профсоюзные организации отмечено в </a:t>
            </a:r>
            <a:r>
              <a:rPr lang="ru-RU" sz="1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ДГТУ, </a:t>
            </a:r>
            <a:r>
              <a:rPr lang="ru-RU" sz="18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ДонГАУ</a:t>
            </a:r>
            <a:r>
              <a:rPr lang="ru-RU" sz="1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РостГМУ</a:t>
            </a:r>
            <a:r>
              <a:rPr lang="ru-RU" sz="1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ЮРГПУ (НПИ) им. Платова и ЮФУ</a:t>
            </a:r>
            <a:r>
              <a:rPr lang="ru-RU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а студенческие советы – </a:t>
            </a:r>
            <a:r>
              <a:rPr lang="ru-RU" sz="1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ЮРГПУ (НПИ) им. Платова.</a:t>
            </a:r>
            <a:endParaRPr lang="ru-RU" sz="18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04E01AF-EDE0-4B2C-A752-90DE5103F6C4}"/>
              </a:ext>
            </a:extLst>
          </p:cNvPr>
          <p:cNvSpPr txBox="1">
            <a:spLocks/>
          </p:cNvSpPr>
          <p:nvPr/>
        </p:nvSpPr>
        <p:spPr>
          <a:xfrm>
            <a:off x="7048500" y="2872740"/>
            <a:ext cx="2744802" cy="370332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работу Ученых советов вузов </a:t>
            </a:r>
            <a:r>
              <a:rPr lang="ru-RU" sz="1800" u="sng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не вовлечены </a:t>
            </a:r>
            <a:r>
              <a:rPr lang="ru-RU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профсоюзные организации Ростовского филиала </a:t>
            </a:r>
            <a:r>
              <a:rPr lang="ru-RU" sz="1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МГТУ ГА</a:t>
            </a:r>
            <a:r>
              <a:rPr lang="ru-RU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студенческие советы </a:t>
            </a:r>
            <a:r>
              <a:rPr lang="ru-RU" sz="1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МУ им. С.Ю. Витте</a:t>
            </a:r>
            <a:r>
              <a:rPr lang="ru-RU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а в Ученом совете </a:t>
            </a:r>
            <a:r>
              <a:rPr lang="ru-RU" sz="1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ВИТИ – филиал НИЯУ МИФИ</a:t>
            </a:r>
            <a:r>
              <a:rPr lang="ru-RU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Ростовского филиала РТА </a:t>
            </a:r>
            <a:r>
              <a:rPr lang="ru-RU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не представлены одновременно как профсоюзные организации, так и студенческие советы.</a:t>
            </a:r>
            <a:endParaRPr lang="ru-RU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9BEAF95D-7663-469B-BE21-57CDF2369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60" y="890517"/>
            <a:ext cx="1998042" cy="16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066823-9F62-4042-B10A-62E087BBE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354" y="2872740"/>
            <a:ext cx="4505368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1412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C49D2D9-0D2A-4836-B741-64C5851A93F4}"/>
              </a:ext>
            </a:extLst>
          </p:cNvPr>
          <p:cNvSpPr txBox="1">
            <a:spLocks/>
          </p:cNvSpPr>
          <p:nvPr/>
        </p:nvSpPr>
        <p:spPr>
          <a:xfrm>
            <a:off x="1823616" y="4729654"/>
            <a:ext cx="8394516" cy="877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5F2987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Рассчитываю на Вашу поддержку и</a:t>
            </a:r>
          </a:p>
          <a:p>
            <a:pPr algn="ctr"/>
            <a:r>
              <a:rPr lang="ru-RU" sz="2000" b="1" dirty="0">
                <a:solidFill>
                  <a:srgbClr val="5F2987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pPr algn="ctr"/>
            <a:endParaRPr lang="ru-RU" sz="2200" b="1" dirty="0">
              <a:solidFill>
                <a:srgbClr val="5F2987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5F2987"/>
              </a:solidFill>
              <a:latin typeface="+mn-lt"/>
            </a:endParaRPr>
          </a:p>
          <a:p>
            <a:pPr algn="ctr"/>
            <a:endParaRPr lang="ru-RU" sz="1400" b="1" dirty="0">
              <a:solidFill>
                <a:srgbClr val="5F2987"/>
              </a:solidFill>
              <a:latin typeface="+mn-lt"/>
            </a:endParaRPr>
          </a:p>
          <a:p>
            <a:pPr algn="ctr"/>
            <a:endParaRPr lang="ru-RU" sz="1400" b="1" dirty="0">
              <a:solidFill>
                <a:srgbClr val="5F2987"/>
              </a:solidFill>
              <a:latin typeface="+mn-lt"/>
            </a:endParaRPr>
          </a:p>
          <a:p>
            <a:pPr algn="ctr"/>
            <a:endParaRPr lang="ru-RU" sz="1400" b="1" dirty="0">
              <a:solidFill>
                <a:srgbClr val="5F2987"/>
              </a:solidFill>
              <a:latin typeface="+mn-lt"/>
            </a:endParaRPr>
          </a:p>
          <a:p>
            <a:pPr algn="ctr"/>
            <a:endParaRPr lang="ru-RU" sz="1400" b="1" dirty="0">
              <a:solidFill>
                <a:srgbClr val="5F2987"/>
              </a:solidFill>
              <a:latin typeface="+mn-lt"/>
            </a:endParaRPr>
          </a:p>
          <a:p>
            <a:pPr algn="ctr"/>
            <a:endParaRPr lang="ru-RU" sz="1400" b="1" dirty="0">
              <a:solidFill>
                <a:srgbClr val="5F2987"/>
              </a:solidFill>
              <a:latin typeface="+mn-lt"/>
            </a:endParaRPr>
          </a:p>
          <a:p>
            <a:pPr algn="ctr"/>
            <a:endParaRPr lang="ru-RU" sz="1400" b="1" dirty="0">
              <a:solidFill>
                <a:srgbClr val="5F2987"/>
              </a:solidFill>
              <a:latin typeface="+mn-lt"/>
            </a:endParaRPr>
          </a:p>
          <a:p>
            <a:pPr algn="ctr"/>
            <a:r>
              <a:rPr lang="en-US" sz="1400" b="1" dirty="0">
                <a:solidFill>
                  <a:srgbClr val="5F2987"/>
                </a:solidFill>
                <a:latin typeface="+mn-lt"/>
              </a:rPr>
              <a:t>www.obkomprof.ru</a:t>
            </a:r>
            <a:endParaRPr lang="ru-RU" sz="1400" b="1" dirty="0">
              <a:solidFill>
                <a:srgbClr val="5F2987"/>
              </a:solidFill>
              <a:latin typeface="+mn-lt"/>
            </a:endParaRPr>
          </a:p>
          <a:p>
            <a:pPr algn="ctr"/>
            <a:r>
              <a:rPr lang="en-US" sz="1400" b="1" dirty="0">
                <a:solidFill>
                  <a:srgbClr val="5F2987"/>
                </a:solidFill>
                <a:latin typeface="+mn-lt"/>
              </a:rPr>
              <a:t>gayvoronskiy@obkomprof.ru</a:t>
            </a:r>
            <a:endParaRPr lang="ru-RU" sz="1400" b="1" dirty="0">
              <a:solidFill>
                <a:srgbClr val="5F2987"/>
              </a:solidFill>
              <a:latin typeface="+mn-lt"/>
            </a:endParaRPr>
          </a:p>
          <a:p>
            <a:pPr algn="ctr"/>
            <a:endParaRPr lang="ru-RU" sz="2200" b="1" dirty="0">
              <a:solidFill>
                <a:srgbClr val="5F2987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>
              <a:solidFill>
                <a:srgbClr val="5F2987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>
              <a:solidFill>
                <a:srgbClr val="7030A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>
              <a:solidFill>
                <a:srgbClr val="7030A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900" b="1" dirty="0">
              <a:solidFill>
                <a:srgbClr val="7030A0"/>
              </a:solidFill>
            </a:endParaRPr>
          </a:p>
        </p:txBody>
      </p:sp>
      <p:pic>
        <p:nvPicPr>
          <p:cNvPr id="13" name="Picture 4" descr="Picture background">
            <a:extLst>
              <a:ext uri="{FF2B5EF4-FFF2-40B4-BE49-F238E27FC236}">
                <a16:creationId xmlns:a16="http://schemas.microsoft.com/office/drawing/2014/main" id="{14E7D136-0B6D-491C-9568-EE81E9694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02" y="1321346"/>
            <a:ext cx="864344" cy="87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D43B77C-B599-403C-9213-6B81DCD01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39" y="3706527"/>
            <a:ext cx="1169670" cy="11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053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429</TotalTime>
  <Words>889</Words>
  <Application>Microsoft Office PowerPoint</Application>
  <PresentationFormat>Широкоэкранный</PresentationFormat>
  <Paragraphs>562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1_Тема Office</vt:lpstr>
      <vt:lpstr>О деятельности представительных органов обучающихся в вузах Ростовской области    Гайворонский Владимир Геннадьевич   Руководитель секции социальной защиты работников и студентов    2 апреля 2026 г. </vt:lpstr>
      <vt:lpstr>Студенческое движение в российских вузах </vt:lpstr>
      <vt:lpstr>Правовые основы</vt:lpstr>
      <vt:lpstr>Наличие профсоюзных организаций и советов обучающихся</vt:lpstr>
      <vt:lpstr>Лидеры по профсоюзному членству среди обучающихся</vt:lpstr>
      <vt:lpstr>Анализ функционирования на различных уровнях структуры</vt:lpstr>
      <vt:lpstr>Презентация PowerPoint</vt:lpstr>
      <vt:lpstr>Максимальное количество комиссий (9), где представлены профсоюзные организации отмечено в ДГТУ, ДонГАУ, РостГМУ, ЮРГПУ (НПИ) им. Платова и ЮФУ, а студенческие советы – в ЮРГПУ (НПИ) им. Платова.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Отраслевое соглашение по образовательным организациям высшего образования,  находящимся в ведении Минобрнауки РФ на 2021-2023 годы</dc:title>
  <dc:creator>Гайворонский Владимир Геннадьевич</dc:creator>
  <cp:lastModifiedBy>User</cp:lastModifiedBy>
  <cp:revision>44</cp:revision>
  <dcterms:created xsi:type="dcterms:W3CDTF">2021-06-21T14:03:27Z</dcterms:created>
  <dcterms:modified xsi:type="dcterms:W3CDTF">2026-04-02T07:43:31Z</dcterms:modified>
</cp:coreProperties>
</file>