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 autoAdjust="0"/>
    <p:restoredTop sz="94628" autoAdjust="0"/>
  </p:normalViewPr>
  <p:slideViewPr>
    <p:cSldViewPr>
      <p:cViewPr>
        <p:scale>
          <a:sx n="73" d="100"/>
          <a:sy n="73" d="100"/>
        </p:scale>
        <p:origin x="1336" y="5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38888B-61FD-65F0-3CB4-7DE027AA6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C1CEB-0E03-224A-02AB-E45253634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E645F-2CE5-B33B-C260-338E80176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8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6D821-2629-75CD-0E3A-0AC12D09A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790777-58BD-9984-DCC4-273443058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60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2F906-96CB-9F38-AA73-7F7C54EC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B99088-A2EB-32C2-5DEC-DDBB3A51C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3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278CE-C262-3C6B-03FB-D45A0C463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CBDE3F-FF01-A3EF-B2FC-0A1EF0537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79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CA074-631F-E2D7-EE39-0B0E186C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D2D732-2641-2F2B-15EF-AFAB26F83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2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28085-7E79-4EB0-E6EA-8889AE84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C8426F-3B30-2453-DC78-94EB3985A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E0320-0BE5-C0AE-7EC6-984AFFCA7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1F0ACB-78B7-03AB-20B3-11E5FA510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8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AD4FF-9893-1F32-F62A-2CFA79BA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B7A48-7E64-53B8-E070-8D9DE867E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1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29DB9-A6CC-8D4B-2288-9676A9956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B25DFB-31A0-BFA8-5487-5014D97AA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BC29-41BA-9EE3-892A-B0B2A34AC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6A0EA-19EC-EB2E-E8B0-39AD4AB79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90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BD234-D9ED-E8AD-44E4-0B018A7F6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78C446-6628-02B2-3570-09FB43674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8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2CAFB-3195-AA41-B5B6-371CEBE3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3B8C23-A01A-2944-7A5C-DAA32F595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0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CAA04-29A5-D771-C30E-67ADB60D0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6E93C9-1EA3-46A9-1C9E-EF95B8F8A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58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Macintosh PowerPoint</Application>
  <PresentationFormat>Произвольный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Дианочка Кузьменко</cp:lastModifiedBy>
  <cp:revision>3</cp:revision>
  <dcterms:created xsi:type="dcterms:W3CDTF">2006-08-16T00:00:00Z</dcterms:created>
  <dcterms:modified xsi:type="dcterms:W3CDTF">2026-06-22T19:11:08Z</dcterms:modified>
</cp:coreProperties>
</file>