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2.xml" ContentType="application/vnd.openxmlformats-officedocument.theme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3.xml" ContentType="application/vnd.openxmlformats-officedocument.theme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5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6.xml" ContentType="application/vnd.openxmlformats-officedocument.presentationml.notesSl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60" r:id="rId2"/>
    <p:sldMasterId id="2147483679" r:id="rId3"/>
    <p:sldMasterId id="2147483689" r:id="rId4"/>
  </p:sldMasterIdLst>
  <p:notesMasterIdLst>
    <p:notesMasterId r:id="rId16"/>
  </p:notesMasterIdLst>
  <p:sldIdLst>
    <p:sldId id="1654" r:id="rId5"/>
    <p:sldId id="1053" r:id="rId6"/>
    <p:sldId id="1036" r:id="rId7"/>
    <p:sldId id="1040" r:id="rId8"/>
    <p:sldId id="1032" r:id="rId9"/>
    <p:sldId id="1027" r:id="rId10"/>
    <p:sldId id="1658" r:id="rId11"/>
    <p:sldId id="306" r:id="rId12"/>
    <p:sldId id="287" r:id="rId13"/>
    <p:sldId id="1661" r:id="rId14"/>
    <p:sldId id="1659" r:id="rId15"/>
  </p:sldIdLst>
  <p:sldSz cx="12192000" cy="6858000"/>
  <p:notesSz cx="6858000" cy="9947275"/>
  <p:embeddedFontLst>
    <p:embeddedFont>
      <p:font typeface="Montserrat" panose="00000500000000000000" pitchFamily="2" charset="-52"/>
      <p:regular r:id="rId17"/>
      <p:bold r:id="rId18"/>
      <p:italic r:id="rId19"/>
      <p:boldItalic r:id="rId20"/>
    </p:embeddedFont>
    <p:embeddedFont>
      <p:font typeface="Montserrat Light" panose="00000400000000000000" pitchFamily="2" charset="-52"/>
      <p:regular r:id="rId21"/>
      <p:italic r:id="rId22"/>
    </p:embeddedFont>
    <p:embeddedFont>
      <p:font typeface="Montserrat Medium" panose="00000600000000000000" pitchFamily="2" charset="-52"/>
      <p:regular r:id="rId23"/>
      <p:italic r:id="rId24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Q" initials="Q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5BF82"/>
    <a:srgbClr val="073E98"/>
    <a:srgbClr val="C7D8F4"/>
    <a:srgbClr val="F8F8F8"/>
    <a:srgbClr val="5982CB"/>
    <a:srgbClr val="F7F7F7"/>
    <a:srgbClr val="073F99"/>
    <a:srgbClr val="FFE5EB"/>
    <a:srgbClr val="FEC6D2"/>
    <a:srgbClr val="FFDDD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116" autoAdjust="0"/>
    <p:restoredTop sz="93763" autoAdjust="0"/>
  </p:normalViewPr>
  <p:slideViewPr>
    <p:cSldViewPr snapToGrid="0">
      <p:cViewPr varScale="1">
        <p:scale>
          <a:sx n="62" d="100"/>
          <a:sy n="62" d="100"/>
        </p:scale>
        <p:origin x="1104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font" Target="fonts/font2.fntdata"/><Relationship Id="rId26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font" Target="fonts/font5.fntdata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font" Target="fonts/font1.fntdata"/><Relationship Id="rId25" Type="http://schemas.openxmlformats.org/officeDocument/2006/relationships/commentAuthors" Target="commentAuthors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font" Target="fonts/font4.fntdata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font" Target="fonts/font8.fntdata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font" Target="fonts/font7.fntdata"/><Relationship Id="rId28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font" Target="fonts/font3.fntdata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font" Target="fonts/font6.fntdata"/><Relationship Id="rId27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rgbClr val="0FB5A5"/>
            </a:solidFill>
            <a:ln>
              <a:noFill/>
            </a:ln>
            <a:effectLst/>
          </c:spPr>
          <c:invertIfNegative val="0"/>
          <c:cat>
            <c:numRef>
              <c:f>Sheet1!$A$2:$A$16</c:f>
              <c:numCache>
                <c:formatCode>General</c:formatCode>
                <c:ptCount val="15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</c:v>
                </c:pt>
                <c:pt idx="6">
                  <c:v>2017</c:v>
                </c:pt>
                <c:pt idx="7">
                  <c:v>2018</c:v>
                </c:pt>
                <c:pt idx="8">
                  <c:v>2019</c:v>
                </c:pt>
                <c:pt idx="9">
                  <c:v>2020</c:v>
                </c:pt>
                <c:pt idx="10">
                  <c:v>2021</c:v>
                </c:pt>
                <c:pt idx="11">
                  <c:v>2022</c:v>
                </c:pt>
                <c:pt idx="12">
                  <c:v>2023</c:v>
                </c:pt>
                <c:pt idx="13">
                  <c:v>2024</c:v>
                </c:pt>
                <c:pt idx="14">
                  <c:v>2025</c:v>
                </c:pt>
              </c:numCache>
            </c:numRef>
          </c:cat>
          <c:val>
            <c:numRef>
              <c:f>Sheet1!$B$2:$B$16</c:f>
              <c:numCache>
                <c:formatCode>General</c:formatCode>
                <c:ptCount val="15"/>
                <c:pt idx="0">
                  <c:v>81</c:v>
                </c:pt>
                <c:pt idx="1">
                  <c:v>99</c:v>
                </c:pt>
                <c:pt idx="2">
                  <c:v>116</c:v>
                </c:pt>
                <c:pt idx="3">
                  <c:v>137</c:v>
                </c:pt>
                <c:pt idx="4">
                  <c:v>155</c:v>
                </c:pt>
                <c:pt idx="5">
                  <c:v>168</c:v>
                </c:pt>
                <c:pt idx="6">
                  <c:v>174</c:v>
                </c:pt>
                <c:pt idx="7">
                  <c:v>179</c:v>
                </c:pt>
                <c:pt idx="8">
                  <c:v>188</c:v>
                </c:pt>
                <c:pt idx="9">
                  <c:v>208</c:v>
                </c:pt>
                <c:pt idx="10">
                  <c:v>241</c:v>
                </c:pt>
                <c:pt idx="11">
                  <c:v>267</c:v>
                </c:pt>
                <c:pt idx="12">
                  <c:v>282</c:v>
                </c:pt>
                <c:pt idx="13">
                  <c:v>322</c:v>
                </c:pt>
                <c:pt idx="14">
                  <c:v>371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4BD-4517-A912-41E68DAB529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9"/>
        <c:overlap val="-27"/>
        <c:axId val="1756854016"/>
        <c:axId val="1756845856"/>
      </c:barChart>
      <c:catAx>
        <c:axId val="17568540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bg1"/>
                </a:solidFill>
                <a:latin typeface="Montserrat" panose="00000500000000000000" pitchFamily="2" charset="-52"/>
                <a:ea typeface="+mn-ea"/>
                <a:cs typeface="+mn-cs"/>
              </a:defRPr>
            </a:pPr>
            <a:endParaRPr lang="ru-RU"/>
          </a:p>
        </c:txPr>
        <c:crossAx val="1756845856"/>
        <c:crosses val="autoZero"/>
        <c:auto val="1"/>
        <c:lblAlgn val="ctr"/>
        <c:lblOffset val="100"/>
        <c:noMultiLvlLbl val="0"/>
      </c:catAx>
      <c:valAx>
        <c:axId val="175684585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bg1"/>
                </a:solidFill>
                <a:latin typeface="Montserrat" panose="00000500000000000000" pitchFamily="2" charset="-52"/>
                <a:ea typeface="+mn-ea"/>
                <a:cs typeface="+mn-cs"/>
              </a:defRPr>
            </a:pPr>
            <a:endParaRPr lang="ru-RU"/>
          </a:p>
        </c:txPr>
        <c:crossAx val="175685401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600">
          <a:solidFill>
            <a:schemeClr val="bg1"/>
          </a:solidFill>
          <a:latin typeface="Montserrat" panose="00000500000000000000" pitchFamily="2" charset="-52"/>
        </a:defRPr>
      </a:pPr>
      <a:endParaRPr lang="ru-RU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rgbClr val="0FB5A5"/>
            </a:solidFill>
            <a:ln>
              <a:noFill/>
            </a:ln>
            <a:effectLst/>
          </c:spPr>
          <c:invertIfNegative val="0"/>
          <c:cat>
            <c:numRef>
              <c:f>Sheet1!$A$2:$A$16</c:f>
              <c:numCache>
                <c:formatCode>General</c:formatCode>
                <c:ptCount val="15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</c:v>
                </c:pt>
                <c:pt idx="6">
                  <c:v>2017</c:v>
                </c:pt>
                <c:pt idx="7">
                  <c:v>2018</c:v>
                </c:pt>
                <c:pt idx="8">
                  <c:v>2019</c:v>
                </c:pt>
                <c:pt idx="9">
                  <c:v>2020</c:v>
                </c:pt>
                <c:pt idx="10">
                  <c:v>2021</c:v>
                </c:pt>
                <c:pt idx="11">
                  <c:v>2022</c:v>
                </c:pt>
                <c:pt idx="12">
                  <c:v>2023</c:v>
                </c:pt>
                <c:pt idx="13">
                  <c:v>2024</c:v>
                </c:pt>
                <c:pt idx="14">
                  <c:v>2025</c:v>
                </c:pt>
              </c:numCache>
            </c:numRef>
          </c:cat>
          <c:val>
            <c:numRef>
              <c:f>Sheet1!$B$2:$B$16</c:f>
              <c:numCache>
                <c:formatCode>0.00</c:formatCode>
                <c:ptCount val="15"/>
                <c:pt idx="0">
                  <c:v>4</c:v>
                </c:pt>
                <c:pt idx="1">
                  <c:v>19.7</c:v>
                </c:pt>
                <c:pt idx="2">
                  <c:v>25.5</c:v>
                </c:pt>
                <c:pt idx="3">
                  <c:v>28.1</c:v>
                </c:pt>
                <c:pt idx="4">
                  <c:v>19.100000000000001</c:v>
                </c:pt>
                <c:pt idx="5">
                  <c:v>20.92</c:v>
                </c:pt>
                <c:pt idx="6">
                  <c:v>24.88</c:v>
                </c:pt>
                <c:pt idx="7">
                  <c:v>25.64</c:v>
                </c:pt>
                <c:pt idx="8">
                  <c:v>28.66</c:v>
                </c:pt>
                <c:pt idx="9">
                  <c:v>34.630000000000003</c:v>
                </c:pt>
                <c:pt idx="10">
                  <c:v>45.98</c:v>
                </c:pt>
                <c:pt idx="11">
                  <c:v>131</c:v>
                </c:pt>
                <c:pt idx="12">
                  <c:v>139.49</c:v>
                </c:pt>
                <c:pt idx="13">
                  <c:v>155.5</c:v>
                </c:pt>
                <c:pt idx="14">
                  <c:v>204.84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C4C-4438-AD13-9AEA00A6C21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9"/>
        <c:overlap val="-27"/>
        <c:axId val="1756854016"/>
        <c:axId val="1756845856"/>
      </c:barChart>
      <c:catAx>
        <c:axId val="17568540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bg1"/>
                </a:solidFill>
                <a:latin typeface="Montserrat" panose="00000500000000000000" pitchFamily="2" charset="-52"/>
                <a:ea typeface="+mn-ea"/>
                <a:cs typeface="+mn-cs"/>
              </a:defRPr>
            </a:pPr>
            <a:endParaRPr lang="ru-RU"/>
          </a:p>
        </c:txPr>
        <c:crossAx val="1756845856"/>
        <c:crosses val="autoZero"/>
        <c:auto val="1"/>
        <c:lblAlgn val="ctr"/>
        <c:lblOffset val="100"/>
        <c:noMultiLvlLbl val="0"/>
      </c:catAx>
      <c:valAx>
        <c:axId val="175684585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bg1"/>
                </a:solidFill>
                <a:latin typeface="Montserrat" panose="00000500000000000000" pitchFamily="2" charset="-52"/>
                <a:ea typeface="+mn-ea"/>
                <a:cs typeface="+mn-cs"/>
              </a:defRPr>
            </a:pPr>
            <a:endParaRPr lang="ru-RU"/>
          </a:p>
        </c:txPr>
        <c:crossAx val="175685401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600">
          <a:solidFill>
            <a:schemeClr val="bg1"/>
          </a:solidFill>
          <a:latin typeface="Montserrat" panose="00000500000000000000" pitchFamily="2" charset="-52"/>
        </a:defRPr>
      </a:pPr>
      <a:endParaRPr lang="ru-RU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0526947475640173E-2"/>
          <c:y val="5.9348236259330667E-2"/>
          <c:w val="0.33247056598686331"/>
          <c:h val="0.88076972614328652"/>
        </c:manualLayout>
      </c:layout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Ряд 1</c:v>
                </c:pt>
              </c:strCache>
            </c:strRef>
          </c:tx>
          <c:spPr>
            <a:ln>
              <a:noFill/>
            </a:ln>
          </c:spPr>
          <c:explosion val="1"/>
          <c:dPt>
            <c:idx val="0"/>
            <c:bubble3D val="0"/>
            <c:spPr>
              <a:solidFill>
                <a:srgbClr val="0FB5A5">
                  <a:alpha val="89000"/>
                </a:srgbClr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4-0404-49AB-AC49-8946CFB96F12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8E54-4C97-976D-EE55ACDA76B4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8E54-4C97-976D-EE55ACDA76B4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8E54-4C97-976D-EE55ACDA76B4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8E54-4C97-976D-EE55ACDA76B4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8E54-4C97-976D-EE55ACDA76B4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D-8E54-4C97-976D-EE55ACDA76B4}"/>
              </c:ext>
            </c:extLst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F-8E54-4C97-976D-EE55ACDA76B4}"/>
              </c:ext>
            </c:extLst>
          </c:dPt>
          <c:dPt>
            <c:idx val="8"/>
            <c:bubble3D val="0"/>
            <c:spPr>
              <a:solidFill>
                <a:schemeClr val="accent3">
                  <a:lumMod val="60000"/>
                </a:schemeClr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1-8E54-4C97-976D-EE55ACDA76B4}"/>
              </c:ext>
            </c:extLst>
          </c:dPt>
          <c:dPt>
            <c:idx val="9"/>
            <c:bubble3D val="0"/>
            <c:spPr>
              <a:solidFill>
                <a:schemeClr val="accent4">
                  <a:lumMod val="60000"/>
                </a:schemeClr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3-8E54-4C97-976D-EE55ACDA76B4}"/>
              </c:ext>
            </c:extLst>
          </c:dPt>
          <c:dPt>
            <c:idx val="10"/>
            <c:bubble3D val="0"/>
            <c:spPr>
              <a:solidFill>
                <a:schemeClr val="accent5">
                  <a:lumMod val="60000"/>
                </a:schemeClr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6-0404-49AB-AC49-8946CFB96F12}"/>
              </c:ext>
            </c:extLst>
          </c:dPt>
          <c:dLbls>
            <c:dLbl>
              <c:idx val="10"/>
              <c:layout>
                <c:manualLayout>
                  <c:x val="5.9177251926692084E-2"/>
                  <c:y val="-1.072417062881599E-2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0404-49AB-AC49-8946CFB96F1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0" i="0" u="none" strike="noStrike" kern="1200" baseline="0">
                    <a:solidFill>
                      <a:schemeClr val="bg1"/>
                    </a:solidFill>
                    <a:latin typeface="Montserrat" panose="00000500000000000000" pitchFamily="2" charset="-52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Sheet1!$A$2:$A$12</c:f>
              <c:strCache>
                <c:ptCount val="11"/>
                <c:pt idx="0">
                  <c:v>ВЫСШЕЕ ОБРАЗОВАНИЕ</c:v>
                </c:pt>
                <c:pt idx="1">
                  <c:v>СРЕДНЕЕ ОБРАЗОВАНИЕ</c:v>
                </c:pt>
                <c:pt idx="2">
                  <c:v>ОБЩЕСТВЕННЫЕ ОРГАНИЗАЦИИ</c:v>
                </c:pt>
                <c:pt idx="3">
                  <c:v>СОЦИАЛЬНАЯ СФЕРА</c:v>
                </c:pt>
                <c:pt idx="4">
                  <c:v>БЛАГОТВОРИТЕЛЬНОСТЬ</c:v>
                </c:pt>
                <c:pt idx="5">
                  <c:v>НАУКА</c:v>
                </c:pt>
                <c:pt idx="6">
                  <c:v>МУЗЕИ</c:v>
                </c:pt>
                <c:pt idx="7">
                  <c:v>КУЛЬТУРА И ИСКУССТВО</c:v>
                </c:pt>
                <c:pt idx="8">
                  <c:v>СПОРТ</c:v>
                </c:pt>
                <c:pt idx="9">
                  <c:v>ЗДРАВООХРАНЕНИЕ</c:v>
                </c:pt>
                <c:pt idx="10">
                  <c:v>ДРУГОЕ</c:v>
                </c:pt>
              </c:strCache>
            </c:strRef>
          </c:cat>
          <c:val>
            <c:numRef>
              <c:f>Sheet1!$B$2:$B$12</c:f>
              <c:numCache>
                <c:formatCode>General</c:formatCode>
                <c:ptCount val="11"/>
                <c:pt idx="0">
                  <c:v>150</c:v>
                </c:pt>
                <c:pt idx="1">
                  <c:v>38</c:v>
                </c:pt>
                <c:pt idx="2">
                  <c:v>28</c:v>
                </c:pt>
                <c:pt idx="3">
                  <c:v>18</c:v>
                </c:pt>
                <c:pt idx="4">
                  <c:v>17</c:v>
                </c:pt>
                <c:pt idx="5">
                  <c:v>14</c:v>
                </c:pt>
                <c:pt idx="6">
                  <c:v>12</c:v>
                </c:pt>
                <c:pt idx="7">
                  <c:v>10</c:v>
                </c:pt>
                <c:pt idx="8">
                  <c:v>6</c:v>
                </c:pt>
                <c:pt idx="9">
                  <c:v>5</c:v>
                </c:pt>
                <c:pt idx="10">
                  <c:v>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404-49AB-AC49-8946CFB96F12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50405841116245631"/>
          <c:y val="6.1095064533876781E-2"/>
          <c:w val="0.48922372471333675"/>
          <c:h val="0.87780962276797958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bg1"/>
              </a:solidFill>
              <a:latin typeface="Montserrat" panose="00000500000000000000" pitchFamily="2" charset="-52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rgbClr val="0C8E82">
                <a:alpha val="91000"/>
              </a:srgbClr>
            </a:solidFill>
            <a:ln>
              <a:noFill/>
            </a:ln>
            <a:effectLst/>
          </c:spPr>
          <c:invertIfNegative val="0"/>
          <c:dPt>
            <c:idx val="6"/>
            <c:invertIfNegative val="0"/>
            <c:bubble3D val="0"/>
            <c:spPr>
              <a:solidFill>
                <a:srgbClr val="FFC000">
                  <a:alpha val="91000"/>
                </a:srgb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0-AE56-4AB1-93AA-71C0C743662C}"/>
              </c:ext>
            </c:extLst>
          </c:dPt>
          <c:cat>
            <c:strRef>
              <c:f>Sheet1!$A$3:$A$10</c:f>
              <c:strCache>
                <c:ptCount val="8"/>
                <c:pt idx="0">
                  <c:v>ЦФО</c:v>
                </c:pt>
                <c:pt idx="1">
                  <c:v>ПФО</c:v>
                </c:pt>
                <c:pt idx="2">
                  <c:v>СЗФО</c:v>
                </c:pt>
                <c:pt idx="3">
                  <c:v>СФО</c:v>
                </c:pt>
                <c:pt idx="4">
                  <c:v>УФО</c:v>
                </c:pt>
                <c:pt idx="5">
                  <c:v>ДФО</c:v>
                </c:pt>
                <c:pt idx="6">
                  <c:v>ЮФО</c:v>
                </c:pt>
                <c:pt idx="7">
                  <c:v>СКФО</c:v>
                </c:pt>
              </c:strCache>
            </c:strRef>
          </c:cat>
          <c:val>
            <c:numRef>
              <c:f>Sheet1!$B$3:$B$10</c:f>
              <c:numCache>
                <c:formatCode>General</c:formatCode>
                <c:ptCount val="8"/>
                <c:pt idx="0">
                  <c:v>134</c:v>
                </c:pt>
                <c:pt idx="1">
                  <c:v>54</c:v>
                </c:pt>
                <c:pt idx="2">
                  <c:v>47</c:v>
                </c:pt>
                <c:pt idx="3">
                  <c:v>26</c:v>
                </c:pt>
                <c:pt idx="4">
                  <c:v>21</c:v>
                </c:pt>
                <c:pt idx="5">
                  <c:v>20</c:v>
                </c:pt>
                <c:pt idx="6">
                  <c:v>18</c:v>
                </c:pt>
                <c:pt idx="7">
                  <c:v>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E28-47D8-9E3C-19B8C4B4D42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94"/>
        <c:overlap val="-27"/>
        <c:axId val="239504080"/>
        <c:axId val="239506480"/>
      </c:barChart>
      <c:catAx>
        <c:axId val="2395040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ru-RU"/>
          </a:p>
        </c:txPr>
        <c:crossAx val="239506480"/>
        <c:crosses val="autoZero"/>
        <c:auto val="1"/>
        <c:lblAlgn val="ctr"/>
        <c:lblOffset val="100"/>
        <c:noMultiLvlLbl val="0"/>
      </c:catAx>
      <c:valAx>
        <c:axId val="23950648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ru-RU"/>
          </a:p>
        </c:txPr>
        <c:crossAx val="23950408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400">
          <a:solidFill>
            <a:schemeClr val="bg1"/>
          </a:solidFill>
          <a:latin typeface="Arial" panose="020B0604020202020204" pitchFamily="34" charset="0"/>
          <a:cs typeface="Arial" panose="020B0604020202020204" pitchFamily="34" charset="0"/>
        </a:defRPr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9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9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7CA73B4-0AB1-41F8-958C-48AE3B6CD8C7}" type="datetimeFigureOut">
              <a:rPr lang="en-US" smtClean="0"/>
              <a:t>23/06/2026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44500" y="1243013"/>
            <a:ext cx="5969000" cy="33575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787126"/>
            <a:ext cx="5486400" cy="391674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8185"/>
            <a:ext cx="2971800" cy="499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9448185"/>
            <a:ext cx="2971800" cy="499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351A7A7-B909-4561-B542-827C8B363FB8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D505038-BCCD-4FD5-B479-173BA54C4E4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8018271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790B2F-7B6A-1FF4-B4CC-7124174698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8706D8E0-8DD3-92A8-6688-7F3F2896091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BC01A59D-4AAA-A725-3A4C-5D34A813F14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Государство рассматривает фонды целевого капитала не только как долгосрочный финансовый инструмент, но и как </a:t>
            </a:r>
            <a:r>
              <a:rPr lang="ru-RU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показатель эффективности управленческой команды университета </a:t>
            </a: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 внешнем контуре – во взаимодействии с выпускниками, органами власти и бизнесом. </a:t>
            </a:r>
          </a:p>
          <a:p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 настоящее время Минобрнауки России поддерживает позицию максимального вовлечения. Для нас фонд целевого капитала – это не просто долгосрочный финансовый инструмент, но и показатель эффективности управленческой команды вуза на внешнем контуре, во взаимодействии с выпускниками, органами власти и бизнесом.</a:t>
            </a:r>
          </a:p>
          <a:p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При этом ведущие университеты с сильной управленческой командой могут и должны выступать в роли «центров знаний и навигаторов» для всей отрасли с последующей трансляцией их опыта через сетевые механизмы. Ориентиры на базовом уровне уже созданы Минобрнауки России.</a:t>
            </a:r>
          </a:p>
          <a:p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Так в рамках проекта развития фондов целевых капиталов начиная </a:t>
            </a:r>
            <a:b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 2022 года Минобрнауки России реализованы следующие мероприятия: </a:t>
            </a:r>
          </a:p>
          <a:p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•	Создана Межведомственная рабочая группа по развитию фондов целевого капитала в образовательных организациях высшего образования (далее – Межведомственная рабочая группа), утвержденная приказом Минобрнауки России от 1 июля 2022 г. № 619. В состав Межведомственной рабочей группы вошли депутаты Государственной Думы, представители отраслевых федеральных органов исполнительной власти, вузов и ведущих </a:t>
            </a:r>
            <a:r>
              <a:rPr lang="ru-R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эндаумент</a:t>
            </a: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-фондов России;</a:t>
            </a:r>
          </a:p>
          <a:p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•	Минобрнауки России совместно с экспертами в сентябре </a:t>
            </a:r>
            <a:b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2022 года был разработан и направлен в Правительство Российской Федерации комплекс мер, включающий предложения по развитию фондов целевого капитала, часть из которых были учтены Минэкономразвития России при внесении изменений в действующее законодательство;</a:t>
            </a:r>
          </a:p>
          <a:p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•	Утверждены концепции развития фондов целевого капитала образовательных организаций высшего образования и научных организаций </a:t>
            </a:r>
            <a:b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 2023-2035 годы;</a:t>
            </a:r>
          </a:p>
          <a:p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•	Утверждены методические рекомендации по формированию Программы развития фондов целевых капиталов в образовательных организациях высшего образования;</a:t>
            </a:r>
          </a:p>
          <a:p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•	Утверждена методика формирования рейтинга образовательных организаций высшего образования, подведомственных Минобрнауки России, по показателю развития фондов целевого капитала;</a:t>
            </a:r>
          </a:p>
          <a:p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•	Создан образовательный курс из 13 лекций с участием 17 лучших экспертов в области </a:t>
            </a:r>
            <a:r>
              <a:rPr lang="ru-R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эндаумент</a:t>
            </a: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-фондов для образовательных и научных организаций, подведомственных Минобрнауки России.</a:t>
            </a:r>
          </a:p>
          <a:p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•	На протяжении 3-х последних лет Минобрнауки России проводит «Всероссийский форум руководителей финансово-экономических служб образовательных организаций высшего образования и научных учреждений», на котором по итогам </a:t>
            </a:r>
            <a:r>
              <a:rPr lang="ru-R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рейтингования</a:t>
            </a: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в номинации «Вечный вклад» отмечает организации, показавшие высокие показатели в развитии фондов целевого капитала.</a:t>
            </a:r>
          </a:p>
          <a:p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Кроме того, с 2025 года показатель по привлечению средств в ФЦК включен в программу «Приоритет-2030», а с 2026 года оценка развития целевого капитала учитывается в Рейтинге качества финансового менеджмента вузов, результаты которого влияют на премии руководителей.</a:t>
            </a:r>
          </a:p>
          <a:p>
            <a:endParaRPr lang="ru-RU" dirty="0"/>
          </a:p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8F76F65D-F24B-0378-8EAA-B6AED678EA6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505038-BCCD-4FD5-B479-173BA54C4E4D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684083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A818A0-7AF7-9ADD-8D6C-419D201C5C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D9054915-C0A2-1F32-9DE3-E6167DB1346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6068C938-B419-733C-4F4A-621471AE1EC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8A99ED57-B45D-4D4A-E840-69AE31B94E2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505038-BCCD-4FD5-B479-173BA54C4E4D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003572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038AB3-EBC6-5EBA-ACAD-930C85570C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7C7D7A77-5436-190C-05A1-1C11DD2667F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A8BEF0F2-3627-6FE2-7026-68BC5BBA029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CDA15D7E-B1B7-77D5-B066-B3F6FE1E1FC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D505038-BCCD-4FD5-B479-173BA54C4E4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386957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472E8E-89E7-C722-2D08-CFF8ED5C74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DCBBDF7A-8C4E-7F64-1EA3-4B75756BEAC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D81F1599-19A4-0E7C-8CFA-39A154F7E4A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C5707D71-176E-040F-E1BF-15B151EC010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D505038-BCCD-4FD5-B479-173BA54C4E4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6836235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20BFFB-99DB-8E06-5B1D-A2C08A5D28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D354BFE-7C99-86A2-56F9-8E1FF59E065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74239DA-E291-E39D-C332-D1E02388B68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Банк «Центр-</a:t>
            </a:r>
            <a:r>
              <a:rPr lang="ru-RU" dirty="0" err="1"/>
              <a:t>инвест</a:t>
            </a:r>
            <a:r>
              <a:rPr lang="ru-RU" dirty="0"/>
              <a:t>» является старейшим жертвователем и крупнейшей управляющей компанией на рынке целевых капиталов Южного федерального округа и занимает 10-е место в рейтинге Национальной ассоциации </a:t>
            </a:r>
            <a:r>
              <a:rPr lang="ru-RU" dirty="0" err="1"/>
              <a:t>эндаументов</a:t>
            </a:r>
            <a:r>
              <a:rPr lang="ru-RU" dirty="0"/>
              <a:t> по объему активов и количеству целевых капиталов в управлении.</a:t>
            </a:r>
          </a:p>
          <a:p>
            <a:r>
              <a:rPr lang="ru-RU" dirty="0"/>
              <a:t>В доверительном управлении банка «Центр-</a:t>
            </a:r>
            <a:r>
              <a:rPr lang="ru-RU" dirty="0" err="1"/>
              <a:t>инвест</a:t>
            </a:r>
            <a:r>
              <a:rPr lang="ru-RU" dirty="0"/>
              <a:t>» находится капитал четырех эндаумент-фондов юга России с общим объемом активов в размере 516 млн рублей, выплаты в качестве стипендий и грантов дохода от управления с 2008 года составили более 216 млн. руб.:</a:t>
            </a:r>
            <a:br>
              <a:rPr lang="ru-RU" dirty="0"/>
            </a:br>
            <a:r>
              <a:rPr lang="ru-RU" dirty="0"/>
              <a:t>ФЦК «Образование и наука ЮФО»;</a:t>
            </a:r>
            <a:br>
              <a:rPr lang="ru-RU" dirty="0"/>
            </a:br>
            <a:r>
              <a:rPr lang="ru-RU" dirty="0"/>
              <a:t>ФЦК Южного федерального университета;</a:t>
            </a:r>
            <a:br>
              <a:rPr lang="ru-RU" dirty="0"/>
            </a:br>
            <a:r>
              <a:rPr lang="ru-RU" dirty="0"/>
              <a:t>ФЦК «Развитие Донского государственного технического университета»;</a:t>
            </a:r>
            <a:br>
              <a:rPr lang="ru-RU" dirty="0"/>
            </a:br>
            <a:r>
              <a:rPr lang="ru-RU" dirty="0"/>
              <a:t>ФЦК Ростовского государственного экономического университета (РИНХ).</a:t>
            </a:r>
          </a:p>
          <a:p>
            <a:r>
              <a:rPr lang="ru-RU" dirty="0"/>
              <a:t>Банк использует консервативную стратегию инвестиций. За период с 2007 года по 2025 год ни по одному портфелю в управлении банка не была зафиксирована отрицательная годовая доходность, это позволяет фондам целевого капитала уверенно планировать свою деятельность и финансировать важные непрерывные образовательные программы.</a:t>
            </a:r>
          </a:p>
          <a:p>
            <a:r>
              <a:rPr lang="ru-RU" dirty="0"/>
              <a:t>Банк «Центр-</a:t>
            </a:r>
            <a:r>
              <a:rPr lang="ru-RU" dirty="0" err="1"/>
              <a:t>инвест</a:t>
            </a:r>
            <a:r>
              <a:rPr lang="ru-RU" dirty="0"/>
              <a:t>» более 30 лет успешно реализует социально-образовательные проекты, направленные на развитие нынешнего и будущих поколений, поддерживает программы развития молодежных инициатив и повышения уровня качества образования в России.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F14130D-867A-4D02-25C1-562064A928C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D505038-BCCD-4FD5-B479-173BA54C4E4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2518022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Центры знаний должны стать инфраструктурой практической поддержки организаций при создании и развитии ФЦК.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Первый центр знаний уже создан на базе Южного федерального университета. </a:t>
            </a:r>
          </a:p>
          <a:p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Основные функции: методическая поддержка, консультационное сопровождение, </a:t>
            </a:r>
            <a:r>
              <a:rPr lang="ru-R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вебинары</a:t>
            </a: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аналитика, сетевое взаимодействие и обмен опытом. </a:t>
            </a:r>
          </a:p>
          <a:p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Целевая аудитория: вузы, научные организации, школы и действующие ФЦК. 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Особое значение центр имеет для региональных и малых организаций, которым не хватает собственной юридической, финансовой и </a:t>
            </a:r>
            <a:r>
              <a:rPr lang="ru-R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фандрайзинговой</a:t>
            </a: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экспертизы. 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Центр знаний на базе ЮФУ является элементом национальной системы развития ФЦК до 2036 года, которая требует координации государства, организаций, бизнеса, выпускников и профессионального сообщества.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D505038-BCCD-4FD5-B479-173BA54C4E4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0867836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68271D-1BA1-DDF8-55BD-B15996800F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CE7C33F-384F-7383-3719-418A95093E0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DDE31DD-78AE-E286-1B23-FCED2A86FDA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69868CE-86A7-B0D2-B31A-6462EDB7570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D505038-BCCD-4FD5-B479-173BA54C4E4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3858761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7FD56B-2EB0-32EE-6AE0-2C5F4A202F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C0D03A4-03AD-5F92-387B-D4081DB1059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5699093-4A05-5F3E-ECAA-3EBC22D0D02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4A15964-F8A8-5A3C-1B77-3AB811DF62C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D505038-BCCD-4FD5-B479-173BA54C4E4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930149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9.pn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9.pn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9.png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9.pn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9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9.png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9.png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9.png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9.png"/><Relationship Id="rId4" Type="http://schemas.openxmlformats.org/officeDocument/2006/relationships/image" Target="../media/image12.png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9.png"/><Relationship Id="rId5" Type="http://schemas.openxmlformats.org/officeDocument/2006/relationships/image" Target="../media/image11.svg"/><Relationship Id="rId4" Type="http://schemas.openxmlformats.org/officeDocument/2006/relationships/image" Target="../media/image10.png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9.png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9.png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19.pn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18.svg"/><Relationship Id="rId5" Type="http://schemas.openxmlformats.org/officeDocument/2006/relationships/image" Target="../media/image17.png"/><Relationship Id="rId4" Type="http://schemas.openxmlformats.org/officeDocument/2006/relationships/image" Target="../media/image16.svg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040B4D-AC40-4A62-A462-F6DF6723917D}" type="datetimeFigureOut">
              <a:rPr lang="en-US" smtClean="0"/>
              <a:t>23/06/2026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60FF0-792A-45AA-8D23-5893CF27182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040B4D-AC40-4A62-A462-F6DF6723917D}" type="datetimeFigureOut">
              <a:rPr lang="en-US" smtClean="0"/>
              <a:t>23/06/2026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60FF0-792A-45AA-8D23-5893CF27182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040B4D-AC40-4A62-A462-F6DF6723917D}" type="datetimeFigureOut">
              <a:rPr lang="en-US" smtClean="0"/>
              <a:t>23/06/2026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60FF0-792A-45AA-8D23-5893CF27182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Титульный слайд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object 5">
            <a:extLst>
              <a:ext uri="{FF2B5EF4-FFF2-40B4-BE49-F238E27FC236}">
                <a16:creationId xmlns:a16="http://schemas.microsoft.com/office/drawing/2014/main" id="{637A734D-36B0-F2FB-7EF8-9EFD59E64127}"/>
              </a:ext>
            </a:extLst>
          </p:cNvPr>
          <p:cNvSpPr/>
          <p:nvPr userDrawn="1"/>
        </p:nvSpPr>
        <p:spPr>
          <a:xfrm>
            <a:off x="4859928" y="1"/>
            <a:ext cx="7344561" cy="6849482"/>
          </a:xfrm>
          <a:custGeom>
            <a:avLst/>
            <a:gdLst>
              <a:gd name="connsiteX0" fmla="*/ 12925781 w 12925781"/>
              <a:gd name="connsiteY0" fmla="*/ 11289792 h 13003185"/>
              <a:gd name="connsiteX1" fmla="*/ 0 w 12925781"/>
              <a:gd name="connsiteY1" fmla="*/ 13003185 h 13003185"/>
              <a:gd name="connsiteX2" fmla="*/ 7480918 w 12925781"/>
              <a:gd name="connsiteY2" fmla="*/ 0 h 13003185"/>
              <a:gd name="connsiteX3" fmla="*/ 12925768 w 12925781"/>
              <a:gd name="connsiteY3" fmla="*/ 0 h 13003185"/>
              <a:gd name="connsiteX4" fmla="*/ 12925781 w 12925781"/>
              <a:gd name="connsiteY4" fmla="*/ 11289792 h 13003185"/>
              <a:gd name="connsiteX0" fmla="*/ 12948171 w 12948171"/>
              <a:gd name="connsiteY0" fmla="*/ 13015251 h 13015251"/>
              <a:gd name="connsiteX1" fmla="*/ 0 w 12948171"/>
              <a:gd name="connsiteY1" fmla="*/ 13003185 h 13015251"/>
              <a:gd name="connsiteX2" fmla="*/ 7480918 w 12948171"/>
              <a:gd name="connsiteY2" fmla="*/ 0 h 13015251"/>
              <a:gd name="connsiteX3" fmla="*/ 12925768 w 12948171"/>
              <a:gd name="connsiteY3" fmla="*/ 0 h 13015251"/>
              <a:gd name="connsiteX4" fmla="*/ 12948171 w 12948171"/>
              <a:gd name="connsiteY4" fmla="*/ 13015251 h 130152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948171" h="13015251">
                <a:moveTo>
                  <a:pt x="12948171" y="13015251"/>
                </a:moveTo>
                <a:lnTo>
                  <a:pt x="0" y="13003185"/>
                </a:lnTo>
                <a:lnTo>
                  <a:pt x="7480918" y="0"/>
                </a:lnTo>
                <a:lnTo>
                  <a:pt x="12925768" y="0"/>
                </a:lnTo>
                <a:cubicBezTo>
                  <a:pt x="12925772" y="3763264"/>
                  <a:pt x="12948167" y="9251987"/>
                  <a:pt x="12948171" y="13015251"/>
                </a:cubicBezTo>
                <a:close/>
              </a:path>
            </a:pathLst>
          </a:custGeom>
          <a:solidFill>
            <a:srgbClr val="F2F2F2"/>
          </a:solidFill>
        </p:spPr>
        <p:txBody>
          <a:bodyPr wrap="square" lIns="0" tIns="0" rIns="0" bIns="0" rtlCol="0"/>
          <a:lstStyle/>
          <a:p>
            <a:endParaRPr sz="1092" dirty="0"/>
          </a:p>
        </p:txBody>
      </p:sp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id="{EF3069FE-14F8-3583-14C6-ADCB75EEEF71}"/>
              </a:ext>
            </a:extLst>
          </p:cNvPr>
          <p:cNvSpPr/>
          <p:nvPr userDrawn="1"/>
        </p:nvSpPr>
        <p:spPr>
          <a:xfrm>
            <a:off x="6758154" y="3759199"/>
            <a:ext cx="5433847" cy="218249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1E26B089-7384-0D9F-CE7C-3370F57B352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200900" y="4922167"/>
            <a:ext cx="3225533" cy="559023"/>
          </a:xfrm>
        </p:spPr>
        <p:txBody>
          <a:bodyPr>
            <a:normAutofit/>
          </a:bodyPr>
          <a:lstStyle>
            <a:lvl1pPr marL="0" indent="0" algn="l">
              <a:spcBef>
                <a:spcPts val="600"/>
              </a:spcBef>
              <a:buNone/>
              <a:defRPr sz="2000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/>
              <a:t>Фамилия Имя Отчество</a:t>
            </a:r>
          </a:p>
        </p:txBody>
      </p:sp>
      <p:sp>
        <p:nvSpPr>
          <p:cNvPr id="43" name="Текст 42">
            <a:extLst>
              <a:ext uri="{FF2B5EF4-FFF2-40B4-BE49-F238E27FC236}">
                <a16:creationId xmlns:a16="http://schemas.microsoft.com/office/drawing/2014/main" id="{1A665C6F-85F2-F55D-3F0B-5A853C5C0C7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200900" y="5561299"/>
            <a:ext cx="4121150" cy="380399"/>
          </a:xfrm>
        </p:spPr>
        <p:txBody>
          <a:bodyPr>
            <a:normAutofit/>
          </a:bodyPr>
          <a:lstStyle>
            <a:lvl1pPr marL="0" indent="0">
              <a:buNone/>
              <a:defRPr sz="1000" i="1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ru-RU" dirty="0"/>
              <a:t>Должность / статус</a:t>
            </a:r>
          </a:p>
        </p:txBody>
      </p:sp>
      <p:sp>
        <p:nvSpPr>
          <p:cNvPr id="65" name="Заголовок 64">
            <a:extLst>
              <a:ext uri="{FF2B5EF4-FFF2-40B4-BE49-F238E27FC236}">
                <a16:creationId xmlns:a16="http://schemas.microsoft.com/office/drawing/2014/main" id="{6C5939A3-860D-CD17-0C83-B2816B731CF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55089" y="1189182"/>
            <a:ext cx="7746876" cy="990409"/>
          </a:xfrm>
          <a:prstGeom prst="rect">
            <a:avLst/>
          </a:prstGeom>
        </p:spPr>
        <p:txBody>
          <a:bodyPr/>
          <a:lstStyle>
            <a:lvl1pPr>
              <a:defRPr sz="3600" spc="-150"/>
            </a:lvl1pPr>
          </a:lstStyle>
          <a:p>
            <a:r>
              <a:rPr lang="ru-RU" dirty="0"/>
              <a:t>НАЗВАНИЕ </a:t>
            </a:r>
            <a:br>
              <a:rPr lang="ru-RU" dirty="0"/>
            </a:br>
            <a:r>
              <a:rPr lang="ru-RU" dirty="0"/>
              <a:t>ПРЕЗЕНТАЦИИ</a:t>
            </a:r>
          </a:p>
        </p:txBody>
      </p:sp>
      <p:sp>
        <p:nvSpPr>
          <p:cNvPr id="74" name="Текст 42">
            <a:extLst>
              <a:ext uri="{FF2B5EF4-FFF2-40B4-BE49-F238E27FC236}">
                <a16:creationId xmlns:a16="http://schemas.microsoft.com/office/drawing/2014/main" id="{E0531C7E-E39B-BF9E-CA63-37F81FBE41A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934325" y="6262132"/>
            <a:ext cx="4121150" cy="330484"/>
          </a:xfrm>
        </p:spPr>
        <p:txBody>
          <a:bodyPr>
            <a:normAutofit/>
          </a:bodyPr>
          <a:lstStyle>
            <a:lvl1pPr marL="0" indent="0" algn="r">
              <a:buNone/>
              <a:defRPr sz="1500" i="0">
                <a:solidFill>
                  <a:schemeClr val="tx1"/>
                </a:solidFill>
              </a:defRPr>
            </a:lvl1pPr>
          </a:lstStyle>
          <a:p>
            <a:pPr lvl="0"/>
            <a:r>
              <a:rPr lang="ru-RU" dirty="0"/>
              <a:t>(</a:t>
            </a:r>
            <a:r>
              <a:rPr lang="ru-RU" dirty="0" err="1"/>
              <a:t>дд.мм.гг</a:t>
            </a:r>
            <a:r>
              <a:rPr lang="ru-RU" dirty="0"/>
              <a:t>.)</a:t>
            </a:r>
          </a:p>
        </p:txBody>
      </p:sp>
      <p:pic>
        <p:nvPicPr>
          <p:cNvPr id="97" name="Рисунок 96">
            <a:extLst>
              <a:ext uri="{FF2B5EF4-FFF2-40B4-BE49-F238E27FC236}">
                <a16:creationId xmlns:a16="http://schemas.microsoft.com/office/drawing/2014/main" id="{6F7FF35C-36DE-CB11-90A7-C8F9037F56E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r="2711"/>
          <a:stretch/>
        </p:blipFill>
        <p:spPr>
          <a:xfrm flipV="1">
            <a:off x="10381656" y="3624856"/>
            <a:ext cx="1810344" cy="2316840"/>
          </a:xfrm>
          <a:prstGeom prst="rect">
            <a:avLst/>
          </a:prstGeom>
        </p:spPr>
      </p:pic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05A35107-3651-41CE-83D2-A00DC88073E6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871ACEC7-D4E7-49A9-99C7-C28166B54012}" type="slidenum">
              <a:rPr lang="ru-RU" smtClean="0"/>
              <a:t>‹#›</a:t>
            </a:fld>
            <a:endParaRPr lang="ru-RU"/>
          </a:p>
        </p:txBody>
      </p:sp>
      <p:pic>
        <p:nvPicPr>
          <p:cNvPr id="4" name="Рисунок 3" descr="Изображение выглядит как текст, Графика, логотип, Шрифт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77EF07ED-91A9-B07E-2C13-73EAEE581333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07023" y="467574"/>
            <a:ext cx="976977" cy="897455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229ADF4D-941F-4406-B556-0DF183F9E9DB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759200"/>
            <a:ext cx="6758154" cy="2182496"/>
          </a:xfrm>
          <a:prstGeom prst="rect">
            <a:avLst/>
          </a:prstGeom>
        </p:spPr>
      </p:pic>
      <p:sp>
        <p:nvSpPr>
          <p:cNvPr id="13" name="Текст 2">
            <a:extLst>
              <a:ext uri="{FF2B5EF4-FFF2-40B4-BE49-F238E27FC236}">
                <a16:creationId xmlns:a16="http://schemas.microsoft.com/office/drawing/2014/main" id="{74450AF7-231F-4628-9C74-7F54AC10950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55089" y="2179591"/>
            <a:ext cx="4140200" cy="502920"/>
          </a:xfrm>
        </p:spPr>
        <p:txBody>
          <a:bodyPr>
            <a:normAutofit/>
          </a:bodyPr>
          <a:lstStyle>
            <a:lvl1pPr marL="228600" indent="-228600">
              <a:defRPr sz="2400"/>
            </a:lvl1pPr>
          </a:lstStyle>
          <a:p>
            <a:pPr marL="0" indent="0">
              <a:buNone/>
            </a:pPr>
            <a:r>
              <a:rPr lang="ru-RU" dirty="0"/>
              <a:t>Подзаголовок</a:t>
            </a:r>
          </a:p>
        </p:txBody>
      </p:sp>
    </p:spTree>
    <p:extLst>
      <p:ext uri="{BB962C8B-B14F-4D97-AF65-F5344CB8AC3E}">
        <p14:creationId xmlns:p14="http://schemas.microsoft.com/office/powerpoint/2010/main" val="62392453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7469">
          <p15:clr>
            <a:srgbClr val="FBAE40"/>
          </p15:clr>
        </p15:guide>
        <p15:guide id="3" pos="211">
          <p15:clr>
            <a:srgbClr val="FBAE40"/>
          </p15:clr>
        </p15:guide>
        <p15:guide id="4" orient="horz" pos="3974">
          <p15:clr>
            <a:srgbClr val="FBAE40"/>
          </p15:clr>
        </p15:guide>
        <p15:guide id="5" orient="horz" pos="346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Титульный слайд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4">
            <a:extLst>
              <a:ext uri="{FF2B5EF4-FFF2-40B4-BE49-F238E27FC236}">
                <a16:creationId xmlns:a16="http://schemas.microsoft.com/office/drawing/2014/main" id="{E5F70435-CDA4-4846-BA12-9CCEFD61105D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xfrm>
            <a:off x="6690335" y="1198496"/>
            <a:ext cx="4093601" cy="4093601"/>
          </a:xfrm>
          <a:prstGeom prst="ellipse">
            <a:avLst/>
          </a:prstGeom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endParaRPr lang="ru-RU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1E26B089-7384-0D9F-CE7C-3370F57B352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16124" y="5476191"/>
            <a:ext cx="3225533" cy="613333"/>
          </a:xfrm>
        </p:spPr>
        <p:txBody>
          <a:bodyPr>
            <a:normAutofit/>
          </a:bodyPr>
          <a:lstStyle>
            <a:lvl1pPr marL="0" indent="0" algn="l">
              <a:spcBef>
                <a:spcPts val="600"/>
              </a:spcBef>
              <a:buNone/>
              <a:defRPr sz="2000">
                <a:solidFill>
                  <a:schemeClr val="tx1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/>
              <a:t>Фамилия Имя Отчество</a:t>
            </a:r>
          </a:p>
        </p:txBody>
      </p:sp>
      <p:sp>
        <p:nvSpPr>
          <p:cNvPr id="43" name="Текст 42">
            <a:extLst>
              <a:ext uri="{FF2B5EF4-FFF2-40B4-BE49-F238E27FC236}">
                <a16:creationId xmlns:a16="http://schemas.microsoft.com/office/drawing/2014/main" id="{1A665C6F-85F2-F55D-3F0B-5A853C5C0C7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16124" y="6070720"/>
            <a:ext cx="4121150" cy="301854"/>
          </a:xfrm>
        </p:spPr>
        <p:txBody>
          <a:bodyPr>
            <a:normAutofit/>
          </a:bodyPr>
          <a:lstStyle>
            <a:lvl1pPr marL="0" indent="0">
              <a:buNone/>
              <a:defRPr sz="1500" i="1">
                <a:solidFill>
                  <a:schemeClr val="bg2">
                    <a:lumMod val="75000"/>
                  </a:schemeClr>
                </a:solidFill>
                <a:latin typeface="+mj-lt"/>
              </a:defRPr>
            </a:lvl1pPr>
          </a:lstStyle>
          <a:p>
            <a:pPr lvl="0"/>
            <a:r>
              <a:rPr lang="ru-RU" dirty="0"/>
              <a:t>Должность / статус</a:t>
            </a:r>
          </a:p>
        </p:txBody>
      </p:sp>
      <p:sp>
        <p:nvSpPr>
          <p:cNvPr id="65" name="Заголовок 64">
            <a:extLst>
              <a:ext uri="{FF2B5EF4-FFF2-40B4-BE49-F238E27FC236}">
                <a16:creationId xmlns:a16="http://schemas.microsoft.com/office/drawing/2014/main" id="{6C5939A3-860D-CD17-0C83-B2816B731CF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6124" y="2401981"/>
            <a:ext cx="6237014" cy="1192206"/>
          </a:xfrm>
          <a:prstGeom prst="rect">
            <a:avLst/>
          </a:prstGeom>
        </p:spPr>
        <p:txBody>
          <a:bodyPr/>
          <a:lstStyle>
            <a:lvl1pPr algn="l">
              <a:defRPr sz="3200" spc="-150"/>
            </a:lvl1pPr>
          </a:lstStyle>
          <a:p>
            <a:r>
              <a:rPr lang="ru-RU" dirty="0"/>
              <a:t>НАЗВАНИЕ </a:t>
            </a:r>
            <a:br>
              <a:rPr lang="ru-RU" dirty="0"/>
            </a:br>
            <a:r>
              <a:rPr lang="ru-RU" dirty="0"/>
              <a:t>ПРЕЗЕНТАЦИИ</a:t>
            </a:r>
          </a:p>
        </p:txBody>
      </p:sp>
      <p:sp>
        <p:nvSpPr>
          <p:cNvPr id="74" name="Текст 42">
            <a:extLst>
              <a:ext uri="{FF2B5EF4-FFF2-40B4-BE49-F238E27FC236}">
                <a16:creationId xmlns:a16="http://schemas.microsoft.com/office/drawing/2014/main" id="{E0531C7E-E39B-BF9E-CA63-37F81FBE41A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629184" y="6030329"/>
            <a:ext cx="1303151" cy="330484"/>
          </a:xfrm>
          <a:prstGeom prst="roundRect">
            <a:avLst/>
          </a:prstGeom>
          <a:solidFill>
            <a:schemeClr val="tx1"/>
          </a:solidFill>
        </p:spPr>
        <p:txBody>
          <a:bodyPr anchor="ctr">
            <a:normAutofit/>
          </a:bodyPr>
          <a:lstStyle>
            <a:lvl1pPr marL="0" indent="0" algn="l">
              <a:buNone/>
              <a:defRPr sz="1500" i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ru-RU" dirty="0"/>
              <a:t>(</a:t>
            </a:r>
            <a:r>
              <a:rPr lang="ru-RU" dirty="0" err="1"/>
              <a:t>дд.мм.гг</a:t>
            </a:r>
            <a:r>
              <a:rPr lang="ru-RU" dirty="0"/>
              <a:t>.)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488A1CC0-BF09-B5AD-7770-EC80B651922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t="20138" r="25431" b="121"/>
          <a:stretch/>
        </p:blipFill>
        <p:spPr>
          <a:xfrm>
            <a:off x="10167632" y="935"/>
            <a:ext cx="2024368" cy="2700120"/>
          </a:xfrm>
          <a:prstGeom prst="rect">
            <a:avLst/>
          </a:prstGeom>
        </p:spPr>
      </p:pic>
      <p:sp>
        <p:nvSpPr>
          <p:cNvPr id="13" name="Текст 42">
            <a:extLst>
              <a:ext uri="{FF2B5EF4-FFF2-40B4-BE49-F238E27FC236}">
                <a16:creationId xmlns:a16="http://schemas.microsoft.com/office/drawing/2014/main" id="{D0311168-8D9F-42F4-81BB-B36A64ECE6C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0056711" y="6030329"/>
            <a:ext cx="1973363" cy="330484"/>
          </a:xfrm>
          <a:prstGeom prst="roundRect">
            <a:avLst/>
          </a:prstGeom>
          <a:solidFill>
            <a:schemeClr val="tx1"/>
          </a:solidFill>
        </p:spPr>
        <p:txBody>
          <a:bodyPr anchor="ctr">
            <a:normAutofit/>
          </a:bodyPr>
          <a:lstStyle>
            <a:lvl1pPr marL="0" indent="0" algn="l">
              <a:buNone/>
              <a:defRPr sz="1500" i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ru-RU" dirty="0"/>
              <a:t>Город</a:t>
            </a:r>
          </a:p>
        </p:txBody>
      </p:sp>
      <p:grpSp>
        <p:nvGrpSpPr>
          <p:cNvPr id="31" name="Группа 30">
            <a:extLst>
              <a:ext uri="{FF2B5EF4-FFF2-40B4-BE49-F238E27FC236}">
                <a16:creationId xmlns:a16="http://schemas.microsoft.com/office/drawing/2014/main" id="{32E01221-74E4-5437-AFEB-766FCFE85D9D}"/>
              </a:ext>
            </a:extLst>
          </p:cNvPr>
          <p:cNvGrpSpPr/>
          <p:nvPr userDrawn="1"/>
        </p:nvGrpSpPr>
        <p:grpSpPr>
          <a:xfrm>
            <a:off x="516124" y="358359"/>
            <a:ext cx="992636" cy="992636"/>
            <a:chOff x="10783936" y="251557"/>
            <a:chExt cx="1099823" cy="1099823"/>
          </a:xfrm>
        </p:grpSpPr>
        <p:pic>
          <p:nvPicPr>
            <p:cNvPr id="23" name="Рисунок 22" descr="Изображение выглядит как Астрономический объект, планета, луна, сфера&#10;&#10;Содержимое, созданное искусственным интеллектом, может быть неверным.">
              <a:extLst>
                <a:ext uri="{FF2B5EF4-FFF2-40B4-BE49-F238E27FC236}">
                  <a16:creationId xmlns:a16="http://schemas.microsoft.com/office/drawing/2014/main" id="{6DECA6CC-CF08-D5FF-3073-0109F00D031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783936" y="251557"/>
              <a:ext cx="1099823" cy="1099823"/>
            </a:xfrm>
            <a:prstGeom prst="rect">
              <a:avLst/>
            </a:prstGeom>
          </p:spPr>
        </p:pic>
        <p:pic>
          <p:nvPicPr>
            <p:cNvPr id="21" name="Рисунок 20" descr="Изображение выглядит как текст, Графика, логотип, Шрифт&#10;&#10;Контент, сгенерированный ИИ, может содержать ошибки.">
              <a:extLst>
                <a:ext uri="{FF2B5EF4-FFF2-40B4-BE49-F238E27FC236}">
                  <a16:creationId xmlns:a16="http://schemas.microsoft.com/office/drawing/2014/main" id="{CE1DE079-455C-32F1-50E3-598CA692B7A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910206" y="403259"/>
              <a:ext cx="821921" cy="75502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602355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7469">
          <p15:clr>
            <a:srgbClr val="FBAE40"/>
          </p15:clr>
        </p15:guide>
        <p15:guide id="3" pos="211">
          <p15:clr>
            <a:srgbClr val="FBAE40"/>
          </p15:clr>
        </p15:guide>
        <p15:guide id="4" orient="horz" pos="3974">
          <p15:clr>
            <a:srgbClr val="FBAE40"/>
          </p15:clr>
        </p15:guide>
        <p15:guide id="5" orient="horz" pos="346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Текст + фот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Объект 2">
            <a:extLst>
              <a:ext uri="{FF2B5EF4-FFF2-40B4-BE49-F238E27FC236}">
                <a16:creationId xmlns:a16="http://schemas.microsoft.com/office/drawing/2014/main" id="{C51E33D4-E2A6-4EB3-8294-4940397DBEBD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7086907" y="1936511"/>
            <a:ext cx="4479925" cy="4214813"/>
          </a:xfrm>
          <a:prstGeom prst="roundRect">
            <a:avLst>
              <a:gd name="adj" fmla="val 2934"/>
            </a:avLst>
          </a:prstGeom>
          <a:solidFill>
            <a:schemeClr val="accent4">
              <a:lumMod val="20000"/>
              <a:lumOff val="80000"/>
              <a:alpha val="30000"/>
            </a:schemeClr>
          </a:solidFill>
        </p:spPr>
        <p:txBody>
          <a:bodyPr/>
          <a:lstStyle>
            <a:lvl1pPr marL="0" indent="0">
              <a:buNone/>
              <a:defRPr>
                <a:noFill/>
              </a:defRPr>
            </a:lvl1pPr>
          </a:lstStyle>
          <a:p>
            <a:pPr lvl="0"/>
            <a:endParaRPr lang="ru-RU" dirty="0"/>
          </a:p>
        </p:txBody>
      </p:sp>
      <p:sp>
        <p:nvSpPr>
          <p:cNvPr id="14" name="Объект 2">
            <a:extLst>
              <a:ext uri="{FF2B5EF4-FFF2-40B4-BE49-F238E27FC236}">
                <a16:creationId xmlns:a16="http://schemas.microsoft.com/office/drawing/2014/main" id="{362D1104-EB8B-4820-AD90-FC2E1D56AD3E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6964145" y="1808284"/>
            <a:ext cx="4479925" cy="4214813"/>
          </a:xfrm>
          <a:prstGeom prst="roundRect">
            <a:avLst>
              <a:gd name="adj" fmla="val 2934"/>
            </a:avLst>
          </a:prstGeom>
          <a:solidFill>
            <a:schemeClr val="accent4">
              <a:lumMod val="20000"/>
              <a:lumOff val="80000"/>
              <a:alpha val="48000"/>
            </a:schemeClr>
          </a:solidFill>
        </p:spPr>
        <p:txBody>
          <a:bodyPr/>
          <a:lstStyle>
            <a:lvl1pPr marL="0" indent="0">
              <a:buNone/>
              <a:defRPr>
                <a:noFill/>
              </a:defRPr>
            </a:lvl1pPr>
          </a:lstStyle>
          <a:p>
            <a:pPr lvl="0"/>
            <a:endParaRPr lang="ru-RU" dirty="0"/>
          </a:p>
        </p:txBody>
      </p:sp>
      <p:sp>
        <p:nvSpPr>
          <p:cNvPr id="15" name="Объект 2">
            <a:extLst>
              <a:ext uri="{FF2B5EF4-FFF2-40B4-BE49-F238E27FC236}">
                <a16:creationId xmlns:a16="http://schemas.microsoft.com/office/drawing/2014/main" id="{6A3DC886-914D-44D2-9BC0-7EB5D5395A8F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6841383" y="1683529"/>
            <a:ext cx="4479925" cy="4214813"/>
          </a:xfrm>
          <a:prstGeom prst="roundRect">
            <a:avLst>
              <a:gd name="adj" fmla="val 2934"/>
            </a:avLst>
          </a:prstGeom>
          <a:solidFill>
            <a:schemeClr val="accent4">
              <a:lumMod val="20000"/>
              <a:lumOff val="80000"/>
            </a:schemeClr>
          </a:solidFill>
        </p:spPr>
        <p:txBody>
          <a:bodyPr/>
          <a:lstStyle>
            <a:lvl1pPr marL="0" indent="0">
              <a:buNone/>
              <a:defRPr>
                <a:noFill/>
              </a:defRPr>
            </a:lvl1pPr>
          </a:lstStyle>
          <a:p>
            <a:pPr lvl="0"/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21E9984-E201-5D45-95C1-BEEB158192E9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229895" y="1808284"/>
            <a:ext cx="5872454" cy="4358975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ru-RU" dirty="0"/>
              <a:t>Введите Ваш текст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F4BE0B6-9569-A57E-19AB-FBE4422913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1ACEC7-D4E7-49A9-99C7-C28166B54012}" type="slidenum">
              <a:rPr lang="ru-RU" smtClean="0"/>
              <a:t>‹#›</a:t>
            </a:fld>
            <a:endParaRPr lang="ru-RU"/>
          </a:p>
        </p:txBody>
      </p:sp>
      <p:sp>
        <p:nvSpPr>
          <p:cNvPr id="13" name="Заголовок 12">
            <a:extLst>
              <a:ext uri="{FF2B5EF4-FFF2-40B4-BE49-F238E27FC236}">
                <a16:creationId xmlns:a16="http://schemas.microsoft.com/office/drawing/2014/main" id="{B555A37F-8FE8-44E3-F7B1-6557785A0AE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3546" y="330931"/>
            <a:ext cx="4381817" cy="365126"/>
          </a:xfrm>
          <a:prstGeom prst="rect">
            <a:avLst/>
          </a:prstGeom>
        </p:spPr>
        <p:txBody>
          <a:bodyPr/>
          <a:lstStyle>
            <a:lvl1pPr algn="l">
              <a:defRPr sz="2400"/>
            </a:lvl1pPr>
          </a:lstStyle>
          <a:p>
            <a:r>
              <a:rPr lang="ru-RU" dirty="0"/>
              <a:t>Заголовок слайда</a:t>
            </a:r>
          </a:p>
        </p:txBody>
      </p:sp>
      <p:sp>
        <p:nvSpPr>
          <p:cNvPr id="9" name="Объект 2">
            <a:extLst>
              <a:ext uri="{FF2B5EF4-FFF2-40B4-BE49-F238E27FC236}">
                <a16:creationId xmlns:a16="http://schemas.microsoft.com/office/drawing/2014/main" id="{874BFB3D-463A-4E1C-91A1-F5E988BD4BCB}"/>
              </a:ext>
            </a:extLst>
          </p:cNvPr>
          <p:cNvSpPr>
            <a:spLocks noGrp="1"/>
          </p:cNvSpPr>
          <p:nvPr>
            <p:ph idx="17" hasCustomPrompt="1"/>
          </p:nvPr>
        </p:nvSpPr>
        <p:spPr>
          <a:xfrm>
            <a:off x="223545" y="1120780"/>
            <a:ext cx="5872455" cy="465919"/>
          </a:xfrm>
        </p:spPr>
        <p:txBody>
          <a:bodyPr>
            <a:normAutofit/>
          </a:bodyPr>
          <a:lstStyle>
            <a:lvl1pPr marL="0" indent="0">
              <a:buNone/>
              <a:defRPr sz="1600" b="1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ru-RU" dirty="0"/>
              <a:t>Подзаголовок</a:t>
            </a:r>
          </a:p>
        </p:txBody>
      </p:sp>
      <p:sp>
        <p:nvSpPr>
          <p:cNvPr id="17" name="Рисунок 26">
            <a:extLst>
              <a:ext uri="{FF2B5EF4-FFF2-40B4-BE49-F238E27FC236}">
                <a16:creationId xmlns:a16="http://schemas.microsoft.com/office/drawing/2014/main" id="{98D39BAE-B720-4BF6-856A-F71FA20F948C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6718621" y="1526223"/>
            <a:ext cx="4480167" cy="4214813"/>
          </a:xfrm>
          <a:prstGeom prst="roundRect">
            <a:avLst>
              <a:gd name="adj" fmla="val 3334"/>
            </a:avLst>
          </a:prstGeo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chemeClr val="tx2"/>
                </a:solidFill>
              </a:defRPr>
            </a:lvl1pPr>
          </a:lstStyle>
          <a:p>
            <a:r>
              <a:rPr lang="ru-RU" dirty="0"/>
              <a:t>Место для изображения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E1ED9C20-01DA-CE16-B7E5-8647F063A40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026631" y="330931"/>
            <a:ext cx="833411" cy="269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81835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Фото + показател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DCB4308E-CAB7-432E-B7B2-2CDEFF529D4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1ACEC7-D4E7-49A9-99C7-C28166B54012}" type="slidenum">
              <a:rPr lang="ru-RU" smtClean="0"/>
              <a:t>‹#›</a:t>
            </a:fld>
            <a:endParaRPr lang="ru-RU"/>
          </a:p>
        </p:txBody>
      </p:sp>
      <p:sp>
        <p:nvSpPr>
          <p:cNvPr id="7" name="Объект 2">
            <a:extLst>
              <a:ext uri="{FF2B5EF4-FFF2-40B4-BE49-F238E27FC236}">
                <a16:creationId xmlns:a16="http://schemas.microsoft.com/office/drawing/2014/main" id="{E72AB6B4-E71D-42A7-A2AF-BBC67A7C6470}"/>
              </a:ext>
            </a:extLst>
          </p:cNvPr>
          <p:cNvSpPr>
            <a:spLocks noGrp="1"/>
          </p:cNvSpPr>
          <p:nvPr>
            <p:ph sz="quarter" idx="21"/>
          </p:nvPr>
        </p:nvSpPr>
        <p:spPr>
          <a:xfrm>
            <a:off x="334963" y="1261722"/>
            <a:ext cx="4562995" cy="4552547"/>
          </a:xfrm>
          <a:prstGeom prst="ellipse">
            <a:avLst/>
          </a:prstGeom>
          <a:gradFill flip="none" rotWithShape="1">
            <a:gsLst>
              <a:gs pos="0">
                <a:srgbClr val="7030A0"/>
              </a:gs>
              <a:gs pos="100000">
                <a:schemeClr val="accent1"/>
              </a:gs>
              <a:gs pos="51000">
                <a:schemeClr val="accent3"/>
              </a:gs>
            </a:gsLst>
            <a:path path="circle">
              <a:fillToRect r="100000" b="100000"/>
            </a:path>
            <a:tileRect l="-100000" t="-100000"/>
          </a:gradFill>
        </p:spPr>
        <p:txBody>
          <a:bodyPr/>
          <a:lstStyle>
            <a:lvl1pPr marL="0" indent="0">
              <a:buNone/>
              <a:defRPr>
                <a:noFill/>
              </a:defRPr>
            </a:lvl1pPr>
          </a:lstStyle>
          <a:p>
            <a:pPr lvl="0"/>
            <a:endParaRPr lang="ru-RU" dirty="0"/>
          </a:p>
        </p:txBody>
      </p:sp>
      <p:sp>
        <p:nvSpPr>
          <p:cNvPr id="6" name="Рисунок 2">
            <a:extLst>
              <a:ext uri="{FF2B5EF4-FFF2-40B4-BE49-F238E27FC236}">
                <a16:creationId xmlns:a16="http://schemas.microsoft.com/office/drawing/2014/main" id="{57F4030C-2DBA-43E9-BAD8-6F060F1F8428}"/>
              </a:ext>
            </a:extLst>
          </p:cNvPr>
          <p:cNvSpPr>
            <a:spLocks noGrp="1"/>
          </p:cNvSpPr>
          <p:nvPr>
            <p:ph type="pic" sz="quarter" idx="41" hasCustomPrompt="1"/>
          </p:nvPr>
        </p:nvSpPr>
        <p:spPr>
          <a:xfrm>
            <a:off x="534017" y="1345048"/>
            <a:ext cx="4469222" cy="4469221"/>
          </a:xfrm>
          <a:prstGeom prst="ellipse">
            <a:avLst/>
          </a:prstGeom>
        </p:spPr>
        <p:txBody>
          <a:bodyPr/>
          <a:lstStyle>
            <a:lvl1pPr marL="0" indent="0" algn="ctr">
              <a:buNone/>
              <a:defRPr sz="1600">
                <a:solidFill>
                  <a:schemeClr val="tx2"/>
                </a:solidFill>
              </a:defRPr>
            </a:lvl1pPr>
          </a:lstStyle>
          <a:p>
            <a:r>
              <a:rPr lang="ru-RU" dirty="0"/>
              <a:t>Изображение</a:t>
            </a:r>
          </a:p>
        </p:txBody>
      </p:sp>
      <p:sp>
        <p:nvSpPr>
          <p:cNvPr id="8" name="Заголовок 12">
            <a:extLst>
              <a:ext uri="{FF2B5EF4-FFF2-40B4-BE49-F238E27FC236}">
                <a16:creationId xmlns:a16="http://schemas.microsoft.com/office/drawing/2014/main" id="{A8B2720A-1500-42C9-B97D-51BF411AF08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3546" y="330931"/>
            <a:ext cx="4381817" cy="365126"/>
          </a:xfrm>
          <a:prstGeom prst="rect">
            <a:avLst/>
          </a:prstGeom>
        </p:spPr>
        <p:txBody>
          <a:bodyPr/>
          <a:lstStyle>
            <a:lvl1pPr algn="l">
              <a:defRPr sz="2400"/>
            </a:lvl1pPr>
          </a:lstStyle>
          <a:p>
            <a:r>
              <a:rPr lang="ru-RU" dirty="0"/>
              <a:t>Заголовок слайда</a:t>
            </a:r>
          </a:p>
        </p:txBody>
      </p:sp>
      <p:sp>
        <p:nvSpPr>
          <p:cNvPr id="11" name="Рисунок 24">
            <a:extLst>
              <a:ext uri="{FF2B5EF4-FFF2-40B4-BE49-F238E27FC236}">
                <a16:creationId xmlns:a16="http://schemas.microsoft.com/office/drawing/2014/main" id="{F8FD6BD3-B579-4DB7-B8B1-FAC5C56CFB7C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34963" y="782890"/>
            <a:ext cx="1405731" cy="64293"/>
          </a:xfr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3495" t="7365" b="1"/>
            </a:stretch>
          </a:blipFill>
        </p:spPr>
        <p:txBody>
          <a:bodyPr>
            <a:normAutofit/>
          </a:bodyPr>
          <a:lstStyle>
            <a:lvl1pPr>
              <a:defRPr sz="100">
                <a:noFill/>
              </a:defRPr>
            </a:lvl1pPr>
          </a:lstStyle>
          <a:p>
            <a:endParaRPr lang="ru-RU" dirty="0"/>
          </a:p>
        </p:txBody>
      </p:sp>
      <p:sp>
        <p:nvSpPr>
          <p:cNvPr id="12" name="Объект 2">
            <a:extLst>
              <a:ext uri="{FF2B5EF4-FFF2-40B4-BE49-F238E27FC236}">
                <a16:creationId xmlns:a16="http://schemas.microsoft.com/office/drawing/2014/main" id="{BE7C8A8E-5FD7-44B7-A64E-E2BAE5ED4B5A}"/>
              </a:ext>
            </a:extLst>
          </p:cNvPr>
          <p:cNvSpPr>
            <a:spLocks noGrp="1"/>
          </p:cNvSpPr>
          <p:nvPr>
            <p:ph idx="17" hasCustomPrompt="1"/>
          </p:nvPr>
        </p:nvSpPr>
        <p:spPr>
          <a:xfrm>
            <a:off x="6743700" y="1510787"/>
            <a:ext cx="1781175" cy="1156213"/>
          </a:xfrm>
        </p:spPr>
        <p:txBody>
          <a:bodyPr>
            <a:noAutofit/>
          </a:bodyPr>
          <a:lstStyle>
            <a:lvl1pPr marL="0" indent="0">
              <a:buNone/>
              <a:defRPr sz="3200" b="1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ru-RU" dirty="0"/>
              <a:t>текст</a:t>
            </a:r>
          </a:p>
        </p:txBody>
      </p:sp>
      <p:sp>
        <p:nvSpPr>
          <p:cNvPr id="16" name="Объект 2">
            <a:extLst>
              <a:ext uri="{FF2B5EF4-FFF2-40B4-BE49-F238E27FC236}">
                <a16:creationId xmlns:a16="http://schemas.microsoft.com/office/drawing/2014/main" id="{3142B16B-2A54-41A4-A19D-FB8C9831D312}"/>
              </a:ext>
            </a:extLst>
          </p:cNvPr>
          <p:cNvSpPr>
            <a:spLocks noGrp="1"/>
          </p:cNvSpPr>
          <p:nvPr>
            <p:ph idx="45" hasCustomPrompt="1"/>
          </p:nvPr>
        </p:nvSpPr>
        <p:spPr>
          <a:xfrm>
            <a:off x="5294889" y="1510785"/>
            <a:ext cx="1238250" cy="1156213"/>
          </a:xfrm>
        </p:spPr>
        <p:txBody>
          <a:bodyPr>
            <a:noAutofit/>
          </a:bodyPr>
          <a:lstStyle>
            <a:lvl1pPr marL="0" indent="0">
              <a:buNone/>
              <a:defRPr sz="1600" b="0">
                <a:solidFill>
                  <a:schemeClr val="bg2">
                    <a:lumMod val="90000"/>
                  </a:schemeClr>
                </a:solidFill>
                <a:latin typeface="+mj-lt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ru-RU" dirty="0"/>
              <a:t>Иконка</a:t>
            </a:r>
          </a:p>
        </p:txBody>
      </p:sp>
      <p:sp>
        <p:nvSpPr>
          <p:cNvPr id="19" name="Объект 2">
            <a:extLst>
              <a:ext uri="{FF2B5EF4-FFF2-40B4-BE49-F238E27FC236}">
                <a16:creationId xmlns:a16="http://schemas.microsoft.com/office/drawing/2014/main" id="{92E05143-88F7-4170-8F1A-0DEDA0975998}"/>
              </a:ext>
            </a:extLst>
          </p:cNvPr>
          <p:cNvSpPr>
            <a:spLocks noGrp="1"/>
          </p:cNvSpPr>
          <p:nvPr>
            <p:ph idx="46" hasCustomPrompt="1"/>
          </p:nvPr>
        </p:nvSpPr>
        <p:spPr>
          <a:xfrm>
            <a:off x="8192511" y="3034788"/>
            <a:ext cx="1781175" cy="1156213"/>
          </a:xfrm>
        </p:spPr>
        <p:txBody>
          <a:bodyPr>
            <a:noAutofit/>
          </a:bodyPr>
          <a:lstStyle>
            <a:lvl1pPr marL="0" indent="0">
              <a:buNone/>
              <a:defRPr sz="3200" b="1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ru-RU" dirty="0"/>
              <a:t>текст</a:t>
            </a:r>
          </a:p>
        </p:txBody>
      </p:sp>
      <p:sp>
        <p:nvSpPr>
          <p:cNvPr id="20" name="Объект 2">
            <a:extLst>
              <a:ext uri="{FF2B5EF4-FFF2-40B4-BE49-F238E27FC236}">
                <a16:creationId xmlns:a16="http://schemas.microsoft.com/office/drawing/2014/main" id="{FDB9CB8A-D538-4667-BE73-7E2C58215FBB}"/>
              </a:ext>
            </a:extLst>
          </p:cNvPr>
          <p:cNvSpPr>
            <a:spLocks noGrp="1"/>
          </p:cNvSpPr>
          <p:nvPr>
            <p:ph idx="47" hasCustomPrompt="1"/>
          </p:nvPr>
        </p:nvSpPr>
        <p:spPr>
          <a:xfrm>
            <a:off x="6743700" y="3034786"/>
            <a:ext cx="1238250" cy="1156213"/>
          </a:xfrm>
        </p:spPr>
        <p:txBody>
          <a:bodyPr>
            <a:noAutofit/>
          </a:bodyPr>
          <a:lstStyle>
            <a:lvl1pPr marL="0" indent="0">
              <a:buNone/>
              <a:defRPr sz="1600" b="0">
                <a:solidFill>
                  <a:schemeClr val="bg2">
                    <a:lumMod val="90000"/>
                  </a:schemeClr>
                </a:solidFill>
                <a:latin typeface="+mj-lt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ru-RU" dirty="0"/>
              <a:t>Иконка</a:t>
            </a:r>
          </a:p>
        </p:txBody>
      </p:sp>
      <p:sp>
        <p:nvSpPr>
          <p:cNvPr id="21" name="Объект 2">
            <a:extLst>
              <a:ext uri="{FF2B5EF4-FFF2-40B4-BE49-F238E27FC236}">
                <a16:creationId xmlns:a16="http://schemas.microsoft.com/office/drawing/2014/main" id="{7BEE7A26-8C51-47EF-BE1C-A6FC7B6EF762}"/>
              </a:ext>
            </a:extLst>
          </p:cNvPr>
          <p:cNvSpPr>
            <a:spLocks noGrp="1"/>
          </p:cNvSpPr>
          <p:nvPr>
            <p:ph idx="48" hasCustomPrompt="1"/>
          </p:nvPr>
        </p:nvSpPr>
        <p:spPr>
          <a:xfrm>
            <a:off x="9108832" y="4558785"/>
            <a:ext cx="1781175" cy="1156213"/>
          </a:xfrm>
        </p:spPr>
        <p:txBody>
          <a:bodyPr>
            <a:noAutofit/>
          </a:bodyPr>
          <a:lstStyle>
            <a:lvl1pPr marL="0" indent="0">
              <a:buNone/>
              <a:defRPr sz="3200" b="1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ru-RU" dirty="0"/>
              <a:t>текст</a:t>
            </a:r>
          </a:p>
        </p:txBody>
      </p:sp>
      <p:sp>
        <p:nvSpPr>
          <p:cNvPr id="22" name="Объект 2">
            <a:extLst>
              <a:ext uri="{FF2B5EF4-FFF2-40B4-BE49-F238E27FC236}">
                <a16:creationId xmlns:a16="http://schemas.microsoft.com/office/drawing/2014/main" id="{1E3E8B25-267C-4C5A-B001-6E9DA49FFA00}"/>
              </a:ext>
            </a:extLst>
          </p:cNvPr>
          <p:cNvSpPr>
            <a:spLocks noGrp="1"/>
          </p:cNvSpPr>
          <p:nvPr>
            <p:ph idx="49" hasCustomPrompt="1"/>
          </p:nvPr>
        </p:nvSpPr>
        <p:spPr>
          <a:xfrm>
            <a:off x="7660021" y="4558783"/>
            <a:ext cx="1238250" cy="1156213"/>
          </a:xfrm>
        </p:spPr>
        <p:txBody>
          <a:bodyPr>
            <a:noAutofit/>
          </a:bodyPr>
          <a:lstStyle>
            <a:lvl1pPr marL="0" indent="0">
              <a:buNone/>
              <a:defRPr sz="1600" b="0">
                <a:solidFill>
                  <a:schemeClr val="bg2">
                    <a:lumMod val="90000"/>
                  </a:schemeClr>
                </a:solidFill>
                <a:latin typeface="+mj-lt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ru-RU" dirty="0"/>
              <a:t>Иконка</a:t>
            </a:r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3A026DA4-EC08-439D-B8ED-79E77C4E1578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026631" y="330931"/>
            <a:ext cx="833411" cy="269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181938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Телефон+фото+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Рисунок 17">
            <a:extLst>
              <a:ext uri="{FF2B5EF4-FFF2-40B4-BE49-F238E27FC236}">
                <a16:creationId xmlns:a16="http://schemas.microsoft.com/office/drawing/2014/main" id="{51112709-C98D-41B1-D018-9FA9C4A758FB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1206500" y="1860296"/>
            <a:ext cx="3241675" cy="5614953"/>
          </a:xfrm>
          <a:custGeom>
            <a:avLst/>
            <a:gdLst>
              <a:gd name="connsiteX0" fmla="*/ 0 w 3146425"/>
              <a:gd name="connsiteY0" fmla="*/ 441727 h 5614953"/>
              <a:gd name="connsiteX1" fmla="*/ 441727 w 3146425"/>
              <a:gd name="connsiteY1" fmla="*/ 0 h 5614953"/>
              <a:gd name="connsiteX2" fmla="*/ 2704698 w 3146425"/>
              <a:gd name="connsiteY2" fmla="*/ 0 h 5614953"/>
              <a:gd name="connsiteX3" fmla="*/ 3146425 w 3146425"/>
              <a:gd name="connsiteY3" fmla="*/ 441727 h 5614953"/>
              <a:gd name="connsiteX4" fmla="*/ 3146425 w 3146425"/>
              <a:gd name="connsiteY4" fmla="*/ 5173226 h 5614953"/>
              <a:gd name="connsiteX5" fmla="*/ 2704698 w 3146425"/>
              <a:gd name="connsiteY5" fmla="*/ 5614953 h 5614953"/>
              <a:gd name="connsiteX6" fmla="*/ 441727 w 3146425"/>
              <a:gd name="connsiteY6" fmla="*/ 5614953 h 5614953"/>
              <a:gd name="connsiteX7" fmla="*/ 0 w 3146425"/>
              <a:gd name="connsiteY7" fmla="*/ 5173226 h 5614953"/>
              <a:gd name="connsiteX8" fmla="*/ 0 w 3146425"/>
              <a:gd name="connsiteY8" fmla="*/ 441727 h 5614953"/>
              <a:gd name="connsiteX0" fmla="*/ 95250 w 3241675"/>
              <a:gd name="connsiteY0" fmla="*/ 441727 h 5614953"/>
              <a:gd name="connsiteX1" fmla="*/ 536977 w 3241675"/>
              <a:gd name="connsiteY1" fmla="*/ 0 h 5614953"/>
              <a:gd name="connsiteX2" fmla="*/ 2799948 w 3241675"/>
              <a:gd name="connsiteY2" fmla="*/ 0 h 5614953"/>
              <a:gd name="connsiteX3" fmla="*/ 3241675 w 3241675"/>
              <a:gd name="connsiteY3" fmla="*/ 441727 h 5614953"/>
              <a:gd name="connsiteX4" fmla="*/ 3241675 w 3241675"/>
              <a:gd name="connsiteY4" fmla="*/ 5173226 h 5614953"/>
              <a:gd name="connsiteX5" fmla="*/ 2799948 w 3241675"/>
              <a:gd name="connsiteY5" fmla="*/ 5614953 h 5614953"/>
              <a:gd name="connsiteX6" fmla="*/ 536977 w 3241675"/>
              <a:gd name="connsiteY6" fmla="*/ 5614953 h 5614953"/>
              <a:gd name="connsiteX7" fmla="*/ 0 w 3241675"/>
              <a:gd name="connsiteY7" fmla="*/ 5182751 h 5614953"/>
              <a:gd name="connsiteX8" fmla="*/ 95250 w 3241675"/>
              <a:gd name="connsiteY8" fmla="*/ 441727 h 56149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241675" h="5614953">
                <a:moveTo>
                  <a:pt x="95250" y="441727"/>
                </a:moveTo>
                <a:cubicBezTo>
                  <a:pt x="95250" y="197768"/>
                  <a:pt x="293018" y="0"/>
                  <a:pt x="536977" y="0"/>
                </a:cubicBezTo>
                <a:lnTo>
                  <a:pt x="2799948" y="0"/>
                </a:lnTo>
                <a:cubicBezTo>
                  <a:pt x="3043907" y="0"/>
                  <a:pt x="3241675" y="197768"/>
                  <a:pt x="3241675" y="441727"/>
                </a:cubicBezTo>
                <a:lnTo>
                  <a:pt x="3241675" y="5173226"/>
                </a:lnTo>
                <a:cubicBezTo>
                  <a:pt x="3241675" y="5417185"/>
                  <a:pt x="3043907" y="5614953"/>
                  <a:pt x="2799948" y="5614953"/>
                </a:cubicBezTo>
                <a:lnTo>
                  <a:pt x="536977" y="5614953"/>
                </a:lnTo>
                <a:cubicBezTo>
                  <a:pt x="293018" y="5614953"/>
                  <a:pt x="0" y="5426710"/>
                  <a:pt x="0" y="5182751"/>
                </a:cubicBezTo>
                <a:cubicBezTo>
                  <a:pt x="0" y="3605585"/>
                  <a:pt x="95250" y="2018893"/>
                  <a:pt x="95250" y="441727"/>
                </a:cubicBezTo>
                <a:close/>
              </a:path>
            </a:pathLst>
          </a:custGeom>
          <a:ln>
            <a:solidFill>
              <a:schemeClr val="tx2"/>
            </a:solidFill>
          </a:ln>
          <a:scene3d>
            <a:camera prst="isometricOffAxis1Right">
              <a:rot lat="1080000" lon="2880000" rev="1440000"/>
            </a:camera>
            <a:lightRig rig="threePt" dir="t"/>
          </a:scene3d>
        </p:spPr>
        <p:txBody>
          <a:bodyPr lIns="72000"/>
          <a:lstStyle>
            <a:lvl1pPr marL="0" indent="0">
              <a:buNone/>
              <a:defRPr>
                <a:ln>
                  <a:noFill/>
                </a:ln>
                <a:noFill/>
              </a:defRPr>
            </a:lvl1pPr>
          </a:lstStyle>
          <a:p>
            <a:endParaRPr lang="ru-RU" dirty="0"/>
          </a:p>
        </p:txBody>
      </p:sp>
      <p:sp>
        <p:nvSpPr>
          <p:cNvPr id="16" name="Объект 2">
            <a:extLst>
              <a:ext uri="{FF2B5EF4-FFF2-40B4-BE49-F238E27FC236}">
                <a16:creationId xmlns:a16="http://schemas.microsoft.com/office/drawing/2014/main" id="{C51E33D4-E2A6-4EB3-8294-4940397DBEBD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5777961" y="4853557"/>
            <a:ext cx="6079076" cy="1347218"/>
          </a:xfrm>
          <a:prstGeom prst="roundRect">
            <a:avLst>
              <a:gd name="adj" fmla="val 2934"/>
            </a:avLst>
          </a:prstGeom>
          <a:solidFill>
            <a:srgbClr val="DEE0FA"/>
          </a:solidFill>
        </p:spPr>
        <p:txBody>
          <a:bodyPr/>
          <a:lstStyle>
            <a:lvl1pPr marL="0" indent="0">
              <a:buNone/>
              <a:defRPr>
                <a:noFill/>
              </a:defRPr>
            </a:lvl1pPr>
          </a:lstStyle>
          <a:p>
            <a:pPr lvl="0"/>
            <a:endParaRPr lang="ru-RU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F4BE0B6-9569-A57E-19AB-FBE4422913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1ACEC7-D4E7-49A9-99C7-C28166B54012}" type="slidenum">
              <a:rPr lang="ru-RU" smtClean="0"/>
              <a:t>‹#›</a:t>
            </a:fld>
            <a:endParaRPr lang="ru-RU"/>
          </a:p>
        </p:txBody>
      </p:sp>
      <p:sp>
        <p:nvSpPr>
          <p:cNvPr id="13" name="Заголовок 12">
            <a:extLst>
              <a:ext uri="{FF2B5EF4-FFF2-40B4-BE49-F238E27FC236}">
                <a16:creationId xmlns:a16="http://schemas.microsoft.com/office/drawing/2014/main" id="{B555A37F-8FE8-44E3-F7B1-6557785A0AE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3546" y="330931"/>
            <a:ext cx="4381817" cy="365126"/>
          </a:xfrm>
          <a:prstGeom prst="rect">
            <a:avLst/>
          </a:prstGeom>
        </p:spPr>
        <p:txBody>
          <a:bodyPr/>
          <a:lstStyle>
            <a:lvl1pPr algn="l">
              <a:defRPr sz="2400"/>
            </a:lvl1pPr>
          </a:lstStyle>
          <a:p>
            <a:r>
              <a:rPr lang="ru-RU" dirty="0"/>
              <a:t>Заголовок слайда</a:t>
            </a:r>
          </a:p>
        </p:txBody>
      </p:sp>
      <p:sp>
        <p:nvSpPr>
          <p:cNvPr id="25" name="Рисунок 24">
            <a:extLst>
              <a:ext uri="{FF2B5EF4-FFF2-40B4-BE49-F238E27FC236}">
                <a16:creationId xmlns:a16="http://schemas.microsoft.com/office/drawing/2014/main" id="{442027D7-2357-DCE0-B10C-BCBBC5B113BF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34963" y="782890"/>
            <a:ext cx="1405731" cy="64293"/>
          </a:xfr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3495" t="7365" b="1"/>
            </a:stretch>
          </a:blipFill>
        </p:spPr>
        <p:txBody>
          <a:bodyPr>
            <a:normAutofit/>
          </a:bodyPr>
          <a:lstStyle>
            <a:lvl1pPr>
              <a:defRPr sz="100">
                <a:noFill/>
              </a:defRPr>
            </a:lvl1pPr>
          </a:lstStyle>
          <a:p>
            <a:endParaRPr lang="ru-RU" dirty="0"/>
          </a:p>
        </p:txBody>
      </p:sp>
      <p:sp>
        <p:nvSpPr>
          <p:cNvPr id="9" name="Объект 2">
            <a:extLst>
              <a:ext uri="{FF2B5EF4-FFF2-40B4-BE49-F238E27FC236}">
                <a16:creationId xmlns:a16="http://schemas.microsoft.com/office/drawing/2014/main" id="{874BFB3D-463A-4E1C-91A1-F5E988BD4BCB}"/>
              </a:ext>
            </a:extLst>
          </p:cNvPr>
          <p:cNvSpPr>
            <a:spLocks noGrp="1"/>
          </p:cNvSpPr>
          <p:nvPr>
            <p:ph idx="17" hasCustomPrompt="1"/>
          </p:nvPr>
        </p:nvSpPr>
        <p:spPr>
          <a:xfrm>
            <a:off x="223546" y="1120780"/>
            <a:ext cx="4477838" cy="465919"/>
          </a:xfrm>
        </p:spPr>
        <p:txBody>
          <a:bodyPr>
            <a:normAutofit/>
          </a:bodyPr>
          <a:lstStyle>
            <a:lvl1pPr marL="0" indent="0">
              <a:buNone/>
              <a:defRPr sz="1600" b="1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ru-RU" dirty="0"/>
              <a:t>Подзаголовок</a:t>
            </a:r>
          </a:p>
        </p:txBody>
      </p:sp>
      <p:sp>
        <p:nvSpPr>
          <p:cNvPr id="14" name="Объект 2">
            <a:extLst>
              <a:ext uri="{FF2B5EF4-FFF2-40B4-BE49-F238E27FC236}">
                <a16:creationId xmlns:a16="http://schemas.microsoft.com/office/drawing/2014/main" id="{362D1104-EB8B-4820-AD90-FC2E1D56AD3E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5655199" y="4725330"/>
            <a:ext cx="6079076" cy="1347218"/>
          </a:xfrm>
          <a:prstGeom prst="roundRect">
            <a:avLst>
              <a:gd name="adj" fmla="val 2934"/>
            </a:avLst>
          </a:prstGeom>
          <a:solidFill>
            <a:srgbClr val="9DA3F1"/>
          </a:solidFill>
        </p:spPr>
        <p:txBody>
          <a:bodyPr/>
          <a:lstStyle>
            <a:lvl1pPr marL="0" indent="0">
              <a:buNone/>
              <a:defRPr>
                <a:noFill/>
              </a:defRPr>
            </a:lvl1pPr>
          </a:lstStyle>
          <a:p>
            <a:pPr lvl="0"/>
            <a:endParaRPr lang="ru-RU" dirty="0"/>
          </a:p>
        </p:txBody>
      </p:sp>
      <p:sp>
        <p:nvSpPr>
          <p:cNvPr id="15" name="Объект 2">
            <a:extLst>
              <a:ext uri="{FF2B5EF4-FFF2-40B4-BE49-F238E27FC236}">
                <a16:creationId xmlns:a16="http://schemas.microsoft.com/office/drawing/2014/main" id="{6A3DC886-914D-44D2-9BC0-7EB5D5395A8F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5532437" y="4600575"/>
            <a:ext cx="6079076" cy="1347218"/>
          </a:xfrm>
          <a:prstGeom prst="roundRect">
            <a:avLst>
              <a:gd name="adj" fmla="val 2934"/>
            </a:avLst>
          </a:prstGeom>
          <a:solidFill>
            <a:srgbClr val="1821A6"/>
          </a:solidFill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ru-RU" dirty="0"/>
              <a:t>Ваш текст</a:t>
            </a:r>
          </a:p>
        </p:txBody>
      </p:sp>
      <p:sp>
        <p:nvSpPr>
          <p:cNvPr id="33" name="Рисунок 31">
            <a:extLst>
              <a:ext uri="{FF2B5EF4-FFF2-40B4-BE49-F238E27FC236}">
                <a16:creationId xmlns:a16="http://schemas.microsoft.com/office/drawing/2014/main" id="{DEC98D6F-4B4C-8557-59C2-718FAD45A78E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10564562" y="1403484"/>
            <a:ext cx="2778378" cy="2778379"/>
          </a:xfrm>
          <a:prstGeom prst="roundRect">
            <a:avLst>
              <a:gd name="adj" fmla="val 5471"/>
            </a:avLst>
          </a:prstGeom>
          <a:noFill/>
          <a:ln w="6350">
            <a:noFill/>
          </a:ln>
          <a:effectLst/>
        </p:spPr>
        <p:txBody>
          <a:bodyPr vert="horz" lIns="91440" tIns="45720" rIns="91440" bIns="45720" rtlCol="0">
            <a:normAutofit/>
          </a:bodyPr>
          <a:lstStyle>
            <a:lvl1pPr>
              <a:defRPr lang="ru-RU" sz="1500" dirty="0">
                <a:solidFill>
                  <a:schemeClr val="tx2"/>
                </a:solidFill>
              </a:defRPr>
            </a:lvl1pPr>
          </a:lstStyle>
          <a:p>
            <a:pPr marL="0" lvl="0" indent="0">
              <a:buNone/>
            </a:pPr>
            <a:endParaRPr lang="ru-RU" dirty="0"/>
          </a:p>
        </p:txBody>
      </p:sp>
      <p:sp>
        <p:nvSpPr>
          <p:cNvPr id="35" name="Рисунок 31">
            <a:extLst>
              <a:ext uri="{FF2B5EF4-FFF2-40B4-BE49-F238E27FC236}">
                <a16:creationId xmlns:a16="http://schemas.microsoft.com/office/drawing/2014/main" id="{AF900F86-BE10-86F9-F220-EA51029712D9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7684043" y="1403483"/>
            <a:ext cx="2778378" cy="2778379"/>
          </a:xfrm>
          <a:prstGeom prst="roundRect">
            <a:avLst>
              <a:gd name="adj" fmla="val 5471"/>
            </a:avLst>
          </a:prstGeom>
          <a:noFill/>
          <a:ln w="6350">
            <a:noFill/>
          </a:ln>
          <a:effectLst/>
        </p:spPr>
        <p:txBody>
          <a:bodyPr vert="horz" lIns="91440" tIns="45720" rIns="91440" bIns="45720" rtlCol="0">
            <a:normAutofit/>
          </a:bodyPr>
          <a:lstStyle>
            <a:lvl1pPr>
              <a:defRPr lang="ru-RU" sz="1500" dirty="0">
                <a:solidFill>
                  <a:schemeClr val="tx2"/>
                </a:solidFill>
              </a:defRPr>
            </a:lvl1pPr>
          </a:lstStyle>
          <a:p>
            <a:pPr marL="0" lvl="0" indent="0">
              <a:buNone/>
            </a:pPr>
            <a:endParaRPr lang="ru-RU" dirty="0"/>
          </a:p>
        </p:txBody>
      </p:sp>
      <p:sp>
        <p:nvSpPr>
          <p:cNvPr id="36" name="Рисунок 31">
            <a:extLst>
              <a:ext uri="{FF2B5EF4-FFF2-40B4-BE49-F238E27FC236}">
                <a16:creationId xmlns:a16="http://schemas.microsoft.com/office/drawing/2014/main" id="{BB631865-499B-9CA9-1990-CCC882BA117A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4803524" y="1403482"/>
            <a:ext cx="2778378" cy="2778379"/>
          </a:xfrm>
          <a:prstGeom prst="roundRect">
            <a:avLst>
              <a:gd name="adj" fmla="val 5471"/>
            </a:avLst>
          </a:prstGeom>
          <a:noFill/>
          <a:ln w="6350">
            <a:noFill/>
          </a:ln>
          <a:effectLst/>
        </p:spPr>
        <p:txBody>
          <a:bodyPr vert="horz" lIns="91440" tIns="45720" rIns="91440" bIns="45720" rtlCol="0">
            <a:normAutofit/>
          </a:bodyPr>
          <a:lstStyle>
            <a:lvl1pPr>
              <a:defRPr lang="ru-RU" sz="1500" dirty="0">
                <a:solidFill>
                  <a:schemeClr val="tx2"/>
                </a:solidFill>
              </a:defRPr>
            </a:lvl1pPr>
          </a:lstStyle>
          <a:p>
            <a:pPr marL="0" lvl="0" indent="0">
              <a:buNone/>
            </a:pPr>
            <a:endParaRPr lang="ru-RU" dirty="0"/>
          </a:p>
        </p:txBody>
      </p:sp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32B0A18C-875E-4883-8F2E-86380632DF80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026631" y="330931"/>
            <a:ext cx="833411" cy="269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691782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Показател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A6152CD4-FA2D-9AB2-6C35-1A9AB3CEB9EC}"/>
              </a:ext>
            </a:extLst>
          </p:cNvPr>
          <p:cNvSpPr/>
          <p:nvPr userDrawn="1"/>
        </p:nvSpPr>
        <p:spPr>
          <a:xfrm>
            <a:off x="0" y="3533775"/>
            <a:ext cx="12192000" cy="3324225"/>
          </a:xfrm>
          <a:prstGeom prst="rect">
            <a:avLst/>
          </a:prstGeom>
          <a:solidFill>
            <a:srgbClr val="C7D8F4"/>
          </a:solidFill>
        </p:spPr>
        <p:txBody>
          <a:bodyPr vert="horz" lIns="91440" tIns="45720" rIns="91440" bIns="45720" rtlCol="0">
            <a:normAutofit/>
          </a:bodyPr>
          <a:lstStyle/>
          <a:p>
            <a:pPr lvl="0" indent="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endParaRPr lang="ru-RU" sz="2000" dirty="0">
              <a:solidFill>
                <a:schemeClr val="bg1"/>
              </a:solidFill>
            </a:endParaRP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E8CC2505-9362-A2AE-D6E5-0851F7CC02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070D6B"/>
                </a:solidFill>
              </a:defRPr>
            </a:lvl1pPr>
          </a:lstStyle>
          <a:p>
            <a:fld id="{871ACEC7-D4E7-49A9-99C7-C28166B54012}" type="slidenum">
              <a:rPr lang="ru-RU" smtClean="0"/>
              <a:pPr/>
              <a:t>‹#›</a:t>
            </a:fld>
            <a:endParaRPr lang="ru-RU" dirty="0">
              <a:solidFill>
                <a:srgbClr val="070D6B"/>
              </a:solidFill>
            </a:endParaRPr>
          </a:p>
        </p:txBody>
      </p:sp>
      <p:sp>
        <p:nvSpPr>
          <p:cNvPr id="9" name="Рисунок 24">
            <a:extLst>
              <a:ext uri="{FF2B5EF4-FFF2-40B4-BE49-F238E27FC236}">
                <a16:creationId xmlns:a16="http://schemas.microsoft.com/office/drawing/2014/main" id="{7E4A9DD1-1090-CBBD-13D6-69624E7AB3A5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34963" y="782890"/>
            <a:ext cx="1405731" cy="64293"/>
          </a:xfr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3495" t="7365" b="1"/>
            </a:stretch>
          </a:blipFill>
        </p:spPr>
        <p:txBody>
          <a:bodyPr>
            <a:normAutofit/>
          </a:bodyPr>
          <a:lstStyle>
            <a:lvl1pPr>
              <a:defRPr sz="100">
                <a:noFill/>
              </a:defRPr>
            </a:lvl1pPr>
          </a:lstStyle>
          <a:p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DB35FED-E722-6913-0E69-47072BE2090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34962" y="1681777"/>
            <a:ext cx="9418637" cy="1596098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ru-RU" dirty="0"/>
              <a:t>Введите Ваш текст</a:t>
            </a:r>
          </a:p>
        </p:txBody>
      </p:sp>
      <p:sp>
        <p:nvSpPr>
          <p:cNvPr id="10" name="Объект 2">
            <a:extLst>
              <a:ext uri="{FF2B5EF4-FFF2-40B4-BE49-F238E27FC236}">
                <a16:creationId xmlns:a16="http://schemas.microsoft.com/office/drawing/2014/main" id="{6F3D4DE2-7C6B-08EB-4DA9-E3CDF56D8590}"/>
              </a:ext>
            </a:extLst>
          </p:cNvPr>
          <p:cNvSpPr>
            <a:spLocks noGrp="1"/>
          </p:cNvSpPr>
          <p:nvPr>
            <p:ph idx="17" hasCustomPrompt="1"/>
          </p:nvPr>
        </p:nvSpPr>
        <p:spPr>
          <a:xfrm>
            <a:off x="334963" y="1044566"/>
            <a:ext cx="9418637" cy="465919"/>
          </a:xfrm>
        </p:spPr>
        <p:txBody>
          <a:bodyPr>
            <a:normAutofit/>
          </a:bodyPr>
          <a:lstStyle>
            <a:lvl1pPr marL="0" indent="0">
              <a:buNone/>
              <a:defRPr sz="1600" b="1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ru-RU" dirty="0"/>
              <a:t>Подзаголовок</a:t>
            </a:r>
          </a:p>
        </p:txBody>
      </p:sp>
      <p:sp>
        <p:nvSpPr>
          <p:cNvPr id="13" name="Объект 2">
            <a:extLst>
              <a:ext uri="{FF2B5EF4-FFF2-40B4-BE49-F238E27FC236}">
                <a16:creationId xmlns:a16="http://schemas.microsoft.com/office/drawing/2014/main" id="{EE66033E-FFB6-2F8B-4D01-BD46DD6FED60}"/>
              </a:ext>
            </a:extLst>
          </p:cNvPr>
          <p:cNvSpPr>
            <a:spLocks noGrp="1"/>
          </p:cNvSpPr>
          <p:nvPr>
            <p:ph idx="18" hasCustomPrompt="1"/>
          </p:nvPr>
        </p:nvSpPr>
        <p:spPr>
          <a:xfrm>
            <a:off x="334961" y="4479012"/>
            <a:ext cx="9418637" cy="1596098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rgbClr val="070D6B"/>
                </a:solidFill>
                <a:latin typeface="+mn-lt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ru-RU" dirty="0"/>
              <a:t>Введите Ваш текст</a:t>
            </a:r>
          </a:p>
        </p:txBody>
      </p:sp>
      <p:sp>
        <p:nvSpPr>
          <p:cNvPr id="14" name="Объект 2">
            <a:extLst>
              <a:ext uri="{FF2B5EF4-FFF2-40B4-BE49-F238E27FC236}">
                <a16:creationId xmlns:a16="http://schemas.microsoft.com/office/drawing/2014/main" id="{34117592-9126-2DD3-72C0-D4AB330414A0}"/>
              </a:ext>
            </a:extLst>
          </p:cNvPr>
          <p:cNvSpPr>
            <a:spLocks noGrp="1"/>
          </p:cNvSpPr>
          <p:nvPr>
            <p:ph idx="19" hasCustomPrompt="1"/>
          </p:nvPr>
        </p:nvSpPr>
        <p:spPr>
          <a:xfrm>
            <a:off x="334962" y="3841801"/>
            <a:ext cx="9418637" cy="465919"/>
          </a:xfrm>
        </p:spPr>
        <p:txBody>
          <a:bodyPr>
            <a:normAutofit/>
          </a:bodyPr>
          <a:lstStyle>
            <a:lvl1pPr marL="0" indent="0">
              <a:buNone/>
              <a:defRPr sz="1600" b="1">
                <a:solidFill>
                  <a:srgbClr val="070D6B"/>
                </a:solidFill>
                <a:latin typeface="+mj-lt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ru-RU" dirty="0"/>
              <a:t>Подзаголовок</a:t>
            </a:r>
          </a:p>
        </p:txBody>
      </p:sp>
      <p:sp>
        <p:nvSpPr>
          <p:cNvPr id="16" name="Заголовок 12">
            <a:extLst>
              <a:ext uri="{FF2B5EF4-FFF2-40B4-BE49-F238E27FC236}">
                <a16:creationId xmlns:a16="http://schemas.microsoft.com/office/drawing/2014/main" id="{CD358BA1-D39F-491C-9E77-DD71B6CC66B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3546" y="330931"/>
            <a:ext cx="4381817" cy="365126"/>
          </a:xfrm>
          <a:prstGeom prst="rect">
            <a:avLst/>
          </a:prstGeom>
        </p:spPr>
        <p:txBody>
          <a:bodyPr/>
          <a:lstStyle>
            <a:lvl1pPr algn="l">
              <a:defRPr sz="2400"/>
            </a:lvl1pPr>
          </a:lstStyle>
          <a:p>
            <a:r>
              <a:rPr lang="ru-RU" dirty="0"/>
              <a:t>Заголовок слайда</a:t>
            </a: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D3620B1D-E87A-4485-B4FC-7F1061FFD687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026631" y="330931"/>
            <a:ext cx="833411" cy="269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283517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Показател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E8CC2505-9362-A2AE-D6E5-0851F7CC02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1ACEC7-D4E7-49A9-99C7-C28166B54012}" type="slidenum">
              <a:rPr lang="ru-RU" smtClean="0"/>
              <a:t>‹#›</a:t>
            </a:fld>
            <a:endParaRPr lang="ru-RU"/>
          </a:p>
        </p:txBody>
      </p:sp>
      <p:sp>
        <p:nvSpPr>
          <p:cNvPr id="9" name="Рисунок 24">
            <a:extLst>
              <a:ext uri="{FF2B5EF4-FFF2-40B4-BE49-F238E27FC236}">
                <a16:creationId xmlns:a16="http://schemas.microsoft.com/office/drawing/2014/main" id="{7E4A9DD1-1090-CBBD-13D6-69624E7AB3A5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34963" y="782890"/>
            <a:ext cx="1405731" cy="64293"/>
          </a:xfr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3495" t="7365" b="1"/>
            </a:stretch>
          </a:blipFill>
        </p:spPr>
        <p:txBody>
          <a:bodyPr>
            <a:normAutofit/>
          </a:bodyPr>
          <a:lstStyle>
            <a:lvl1pPr>
              <a:defRPr sz="100">
                <a:noFill/>
              </a:defRPr>
            </a:lvl1pPr>
          </a:lstStyle>
          <a:p>
            <a:endParaRPr lang="ru-RU" dirty="0"/>
          </a:p>
        </p:txBody>
      </p:sp>
      <p:sp>
        <p:nvSpPr>
          <p:cNvPr id="20" name="Объект 13">
            <a:extLst>
              <a:ext uri="{FF2B5EF4-FFF2-40B4-BE49-F238E27FC236}">
                <a16:creationId xmlns:a16="http://schemas.microsoft.com/office/drawing/2014/main" id="{6332D3AB-F318-48F5-853F-55D321BDC28B}"/>
              </a:ext>
            </a:extLst>
          </p:cNvPr>
          <p:cNvSpPr>
            <a:spLocks noGrp="1"/>
          </p:cNvSpPr>
          <p:nvPr>
            <p:ph sz="quarter" idx="22" hasCustomPrompt="1"/>
          </p:nvPr>
        </p:nvSpPr>
        <p:spPr>
          <a:xfrm>
            <a:off x="317960" y="1038225"/>
            <a:ext cx="11650493" cy="5132135"/>
          </a:xfrm>
          <a:prstGeom prst="roundRect">
            <a:avLst>
              <a:gd name="adj" fmla="val 1209"/>
            </a:avLst>
          </a:prstGeom>
          <a:solidFill>
            <a:schemeClr val="bg1">
              <a:lumMod val="95000"/>
            </a:schemeClr>
          </a:solidFill>
          <a:ln w="6350">
            <a:noFill/>
          </a:ln>
          <a:effectLst/>
        </p:spPr>
        <p:txBody>
          <a:bodyPr>
            <a:normAutofit/>
          </a:bodyPr>
          <a:lstStyle>
            <a:lvl1pPr marL="0" indent="0">
              <a:buNone/>
              <a:defRPr sz="1800">
                <a:noFill/>
              </a:defRPr>
            </a:lvl1pPr>
          </a:lstStyle>
          <a:p>
            <a:pPr lvl="0"/>
            <a:r>
              <a:rPr lang="ru-RU" dirty="0"/>
              <a:t>Текст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AAD623BE-007A-46D4-ABB2-30B1A640F5B1}"/>
              </a:ext>
            </a:extLst>
          </p:cNvPr>
          <p:cNvSpPr>
            <a:spLocks noGrp="1"/>
          </p:cNvSpPr>
          <p:nvPr>
            <p:ph sz="quarter" idx="23" hasCustomPrompt="1"/>
          </p:nvPr>
        </p:nvSpPr>
        <p:spPr>
          <a:xfrm>
            <a:off x="514350" y="1266825"/>
            <a:ext cx="11258550" cy="1028700"/>
          </a:xfrm>
          <a:prstGeom prst="roundRect">
            <a:avLst>
              <a:gd name="adj" fmla="val 13889"/>
            </a:avLst>
          </a:prstGeom>
          <a:solidFill>
            <a:schemeClr val="accent5"/>
          </a:solidFill>
        </p:spPr>
        <p:txBody>
          <a:bodyPr/>
          <a:lstStyle>
            <a:lvl1pPr marL="0" indent="0">
              <a:buNone/>
              <a:defRPr>
                <a:noFill/>
              </a:defRPr>
            </a:lvl1pPr>
          </a:lstStyle>
          <a:p>
            <a:pPr lvl="0"/>
            <a:r>
              <a:rPr lang="ru-RU" dirty="0"/>
              <a:t>Текс</a:t>
            </a:r>
          </a:p>
        </p:txBody>
      </p:sp>
      <p:sp>
        <p:nvSpPr>
          <p:cNvPr id="18" name="Объект 3">
            <a:extLst>
              <a:ext uri="{FF2B5EF4-FFF2-40B4-BE49-F238E27FC236}">
                <a16:creationId xmlns:a16="http://schemas.microsoft.com/office/drawing/2014/main" id="{53003A1F-E6BD-40B7-9602-BABEB830A136}"/>
              </a:ext>
            </a:extLst>
          </p:cNvPr>
          <p:cNvSpPr>
            <a:spLocks noGrp="1"/>
          </p:cNvSpPr>
          <p:nvPr>
            <p:ph sz="quarter" idx="24"/>
          </p:nvPr>
        </p:nvSpPr>
        <p:spPr>
          <a:xfrm>
            <a:off x="514350" y="2447925"/>
            <a:ext cx="11258550" cy="1028700"/>
          </a:xfrm>
          <a:prstGeom prst="roundRect">
            <a:avLst>
              <a:gd name="adj" fmla="val 13889"/>
            </a:avLst>
          </a:prstGeom>
          <a:solidFill>
            <a:schemeClr val="accent5"/>
          </a:solidFill>
        </p:spPr>
        <p:txBody>
          <a:bodyPr/>
          <a:lstStyle>
            <a:lvl1pPr marL="0" indent="0">
              <a:buNone/>
              <a:defRPr>
                <a:noFill/>
              </a:defRPr>
            </a:lvl1pPr>
          </a:lstStyle>
          <a:p>
            <a:pPr lvl="0"/>
            <a:endParaRPr lang="ru-RU" dirty="0"/>
          </a:p>
        </p:txBody>
      </p:sp>
      <p:sp>
        <p:nvSpPr>
          <p:cNvPr id="19" name="Объект 3">
            <a:extLst>
              <a:ext uri="{FF2B5EF4-FFF2-40B4-BE49-F238E27FC236}">
                <a16:creationId xmlns:a16="http://schemas.microsoft.com/office/drawing/2014/main" id="{D219053F-C232-473C-80D0-3809F1088910}"/>
              </a:ext>
            </a:extLst>
          </p:cNvPr>
          <p:cNvSpPr>
            <a:spLocks noGrp="1"/>
          </p:cNvSpPr>
          <p:nvPr>
            <p:ph sz="quarter" idx="25"/>
          </p:nvPr>
        </p:nvSpPr>
        <p:spPr>
          <a:xfrm>
            <a:off x="514350" y="3629025"/>
            <a:ext cx="11258550" cy="1028700"/>
          </a:xfrm>
          <a:prstGeom prst="roundRect">
            <a:avLst>
              <a:gd name="adj" fmla="val 13889"/>
            </a:avLst>
          </a:prstGeom>
          <a:solidFill>
            <a:schemeClr val="tx1"/>
          </a:solidFill>
        </p:spPr>
        <p:txBody>
          <a:bodyPr/>
          <a:lstStyle>
            <a:lvl1pPr marL="0" indent="0">
              <a:buNone/>
              <a:defRPr>
                <a:noFill/>
              </a:defRPr>
            </a:lvl1pPr>
          </a:lstStyle>
          <a:p>
            <a:pPr lvl="0"/>
            <a:endParaRPr lang="ru-RU" dirty="0"/>
          </a:p>
        </p:txBody>
      </p:sp>
      <p:sp>
        <p:nvSpPr>
          <p:cNvPr id="22" name="Объект 3">
            <a:extLst>
              <a:ext uri="{FF2B5EF4-FFF2-40B4-BE49-F238E27FC236}">
                <a16:creationId xmlns:a16="http://schemas.microsoft.com/office/drawing/2014/main" id="{7ADEA596-18A6-4847-8D87-48F8A23BB6FD}"/>
              </a:ext>
            </a:extLst>
          </p:cNvPr>
          <p:cNvSpPr>
            <a:spLocks noGrp="1"/>
          </p:cNvSpPr>
          <p:nvPr>
            <p:ph sz="quarter" idx="26"/>
          </p:nvPr>
        </p:nvSpPr>
        <p:spPr>
          <a:xfrm>
            <a:off x="514350" y="4810125"/>
            <a:ext cx="11258550" cy="1028700"/>
          </a:xfrm>
          <a:prstGeom prst="roundRect">
            <a:avLst>
              <a:gd name="adj" fmla="val 13889"/>
            </a:avLst>
          </a:prstGeom>
          <a:solidFill>
            <a:schemeClr val="tx1"/>
          </a:solidFill>
        </p:spPr>
        <p:txBody>
          <a:bodyPr/>
          <a:lstStyle>
            <a:lvl1pPr marL="0" indent="0">
              <a:buNone/>
              <a:defRPr>
                <a:noFill/>
              </a:defRPr>
            </a:lvl1pPr>
          </a:lstStyle>
          <a:p>
            <a:pPr lvl="0"/>
            <a:endParaRPr lang="ru-RU" dirty="0"/>
          </a:p>
        </p:txBody>
      </p:sp>
      <p:sp>
        <p:nvSpPr>
          <p:cNvPr id="23" name="Объект 2">
            <a:extLst>
              <a:ext uri="{FF2B5EF4-FFF2-40B4-BE49-F238E27FC236}">
                <a16:creationId xmlns:a16="http://schemas.microsoft.com/office/drawing/2014/main" id="{1BEBD988-5896-4444-B03A-8A1FCBDAA764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819275" y="1341136"/>
            <a:ext cx="9858375" cy="8763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ru-RU" dirty="0"/>
              <a:t>Введите Ваш текст</a:t>
            </a:r>
          </a:p>
        </p:txBody>
      </p:sp>
      <p:sp>
        <p:nvSpPr>
          <p:cNvPr id="24" name="Объект 2">
            <a:extLst>
              <a:ext uri="{FF2B5EF4-FFF2-40B4-BE49-F238E27FC236}">
                <a16:creationId xmlns:a16="http://schemas.microsoft.com/office/drawing/2014/main" id="{DC024334-96C6-4B2E-829A-81EDEAEF1F84}"/>
              </a:ext>
            </a:extLst>
          </p:cNvPr>
          <p:cNvSpPr>
            <a:spLocks noGrp="1"/>
          </p:cNvSpPr>
          <p:nvPr>
            <p:ph idx="28" hasCustomPrompt="1"/>
          </p:nvPr>
        </p:nvSpPr>
        <p:spPr>
          <a:xfrm>
            <a:off x="1819275" y="2520925"/>
            <a:ext cx="9858375" cy="8763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ru-RU" dirty="0"/>
              <a:t>Введите Ваш текст</a:t>
            </a:r>
          </a:p>
        </p:txBody>
      </p:sp>
      <p:sp>
        <p:nvSpPr>
          <p:cNvPr id="26" name="Объект 2">
            <a:extLst>
              <a:ext uri="{FF2B5EF4-FFF2-40B4-BE49-F238E27FC236}">
                <a16:creationId xmlns:a16="http://schemas.microsoft.com/office/drawing/2014/main" id="{083B0D35-CD51-440F-85A0-BFD8CD831C3D}"/>
              </a:ext>
            </a:extLst>
          </p:cNvPr>
          <p:cNvSpPr>
            <a:spLocks noGrp="1"/>
          </p:cNvSpPr>
          <p:nvPr>
            <p:ph idx="30" hasCustomPrompt="1"/>
          </p:nvPr>
        </p:nvSpPr>
        <p:spPr>
          <a:xfrm>
            <a:off x="1819275" y="3700714"/>
            <a:ext cx="9858375" cy="8763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ru-RU" dirty="0"/>
              <a:t>Введите Ваш текст</a:t>
            </a:r>
          </a:p>
        </p:txBody>
      </p:sp>
      <p:sp>
        <p:nvSpPr>
          <p:cNvPr id="28" name="Объект 2">
            <a:extLst>
              <a:ext uri="{FF2B5EF4-FFF2-40B4-BE49-F238E27FC236}">
                <a16:creationId xmlns:a16="http://schemas.microsoft.com/office/drawing/2014/main" id="{B6BF8D94-1891-4904-8428-0449ADC55F52}"/>
              </a:ext>
            </a:extLst>
          </p:cNvPr>
          <p:cNvSpPr>
            <a:spLocks noGrp="1"/>
          </p:cNvSpPr>
          <p:nvPr>
            <p:ph idx="32" hasCustomPrompt="1"/>
          </p:nvPr>
        </p:nvSpPr>
        <p:spPr>
          <a:xfrm>
            <a:off x="1819275" y="4880503"/>
            <a:ext cx="9858375" cy="8763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ru-RU" dirty="0"/>
              <a:t>Введите Ваш текст</a:t>
            </a:r>
          </a:p>
        </p:txBody>
      </p:sp>
      <p:sp>
        <p:nvSpPr>
          <p:cNvPr id="33" name="Объект 2">
            <a:extLst>
              <a:ext uri="{FF2B5EF4-FFF2-40B4-BE49-F238E27FC236}">
                <a16:creationId xmlns:a16="http://schemas.microsoft.com/office/drawing/2014/main" id="{3C858889-B31B-4EF5-8D96-929FED763A66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609616" y="1334595"/>
            <a:ext cx="935138" cy="882841"/>
          </a:xfrm>
          <a:prstGeom prst="roundRect">
            <a:avLst>
              <a:gd name="adj" fmla="val 2934"/>
            </a:avLst>
          </a:prstGeom>
          <a:noFill/>
        </p:spPr>
        <p:txBody>
          <a:bodyPr/>
          <a:lstStyle>
            <a:lvl1pPr marL="0" indent="0">
              <a:buNone/>
              <a:defRPr>
                <a:noFill/>
              </a:defRPr>
            </a:lvl1pPr>
          </a:lstStyle>
          <a:p>
            <a:pPr lvl="0"/>
            <a:endParaRPr lang="ru-RU" dirty="0"/>
          </a:p>
        </p:txBody>
      </p:sp>
      <p:sp>
        <p:nvSpPr>
          <p:cNvPr id="34" name="Объект 2">
            <a:extLst>
              <a:ext uri="{FF2B5EF4-FFF2-40B4-BE49-F238E27FC236}">
                <a16:creationId xmlns:a16="http://schemas.microsoft.com/office/drawing/2014/main" id="{28D8D54D-2648-4C90-9941-AAE94CF83B5D}"/>
              </a:ext>
            </a:extLst>
          </p:cNvPr>
          <p:cNvSpPr>
            <a:spLocks noGrp="1"/>
          </p:cNvSpPr>
          <p:nvPr>
            <p:ph sz="quarter" idx="33"/>
          </p:nvPr>
        </p:nvSpPr>
        <p:spPr>
          <a:xfrm>
            <a:off x="609616" y="2520925"/>
            <a:ext cx="935138" cy="882841"/>
          </a:xfrm>
          <a:prstGeom prst="roundRect">
            <a:avLst>
              <a:gd name="adj" fmla="val 2934"/>
            </a:avLst>
          </a:prstGeom>
          <a:noFill/>
        </p:spPr>
        <p:txBody>
          <a:bodyPr/>
          <a:lstStyle>
            <a:lvl1pPr marL="0" indent="0">
              <a:buNone/>
              <a:defRPr>
                <a:noFill/>
              </a:defRPr>
            </a:lvl1pPr>
          </a:lstStyle>
          <a:p>
            <a:pPr lvl="0"/>
            <a:endParaRPr lang="ru-RU" dirty="0"/>
          </a:p>
        </p:txBody>
      </p:sp>
      <p:sp>
        <p:nvSpPr>
          <p:cNvPr id="35" name="Объект 2">
            <a:extLst>
              <a:ext uri="{FF2B5EF4-FFF2-40B4-BE49-F238E27FC236}">
                <a16:creationId xmlns:a16="http://schemas.microsoft.com/office/drawing/2014/main" id="{62693642-CD19-4E64-A902-DF077FDDFE3F}"/>
              </a:ext>
            </a:extLst>
          </p:cNvPr>
          <p:cNvSpPr>
            <a:spLocks noGrp="1"/>
          </p:cNvSpPr>
          <p:nvPr>
            <p:ph sz="quarter" idx="34"/>
          </p:nvPr>
        </p:nvSpPr>
        <p:spPr>
          <a:xfrm>
            <a:off x="609616" y="3707255"/>
            <a:ext cx="935138" cy="882841"/>
          </a:xfrm>
          <a:prstGeom prst="roundRect">
            <a:avLst>
              <a:gd name="adj" fmla="val 2934"/>
            </a:avLst>
          </a:prstGeom>
          <a:noFill/>
        </p:spPr>
        <p:txBody>
          <a:bodyPr/>
          <a:lstStyle>
            <a:lvl1pPr marL="0" indent="0">
              <a:buNone/>
              <a:defRPr>
                <a:noFill/>
              </a:defRPr>
            </a:lvl1pPr>
          </a:lstStyle>
          <a:p>
            <a:pPr lvl="0"/>
            <a:endParaRPr lang="ru-RU" dirty="0"/>
          </a:p>
        </p:txBody>
      </p:sp>
      <p:sp>
        <p:nvSpPr>
          <p:cNvPr id="36" name="Объект 2">
            <a:extLst>
              <a:ext uri="{FF2B5EF4-FFF2-40B4-BE49-F238E27FC236}">
                <a16:creationId xmlns:a16="http://schemas.microsoft.com/office/drawing/2014/main" id="{B149EF0E-AE78-4233-A1A3-3FDDC0253BB3}"/>
              </a:ext>
            </a:extLst>
          </p:cNvPr>
          <p:cNvSpPr>
            <a:spLocks noGrp="1"/>
          </p:cNvSpPr>
          <p:nvPr>
            <p:ph sz="quarter" idx="35"/>
          </p:nvPr>
        </p:nvSpPr>
        <p:spPr>
          <a:xfrm>
            <a:off x="609616" y="4893585"/>
            <a:ext cx="935138" cy="882841"/>
          </a:xfrm>
          <a:prstGeom prst="roundRect">
            <a:avLst>
              <a:gd name="adj" fmla="val 2934"/>
            </a:avLst>
          </a:prstGeom>
          <a:noFill/>
        </p:spPr>
        <p:txBody>
          <a:bodyPr/>
          <a:lstStyle>
            <a:lvl1pPr marL="0" indent="0">
              <a:buNone/>
              <a:defRPr>
                <a:noFill/>
              </a:defRPr>
            </a:lvl1pPr>
          </a:lstStyle>
          <a:p>
            <a:pPr lvl="0"/>
            <a:endParaRPr lang="ru-RU" dirty="0"/>
          </a:p>
        </p:txBody>
      </p:sp>
      <p:sp>
        <p:nvSpPr>
          <p:cNvPr id="21" name="Заголовок 12">
            <a:extLst>
              <a:ext uri="{FF2B5EF4-FFF2-40B4-BE49-F238E27FC236}">
                <a16:creationId xmlns:a16="http://schemas.microsoft.com/office/drawing/2014/main" id="{D2278F04-B6D8-4FB6-AF86-361877F4E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3546" y="330931"/>
            <a:ext cx="4381817" cy="365126"/>
          </a:xfrm>
          <a:prstGeom prst="rect">
            <a:avLst/>
          </a:prstGeom>
        </p:spPr>
        <p:txBody>
          <a:bodyPr/>
          <a:lstStyle>
            <a:lvl1pPr algn="l">
              <a:defRPr sz="2400"/>
            </a:lvl1pPr>
          </a:lstStyle>
          <a:p>
            <a:r>
              <a:rPr lang="ru-RU" dirty="0"/>
              <a:t>Заголовок слайда</a:t>
            </a:r>
          </a:p>
        </p:txBody>
      </p:sp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6F11803D-B6C7-43AD-A694-42135319D6A2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026631" y="330931"/>
            <a:ext cx="833411" cy="269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828084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Блоки и изображ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Объект 3">
            <a:extLst>
              <a:ext uri="{FF2B5EF4-FFF2-40B4-BE49-F238E27FC236}">
                <a16:creationId xmlns:a16="http://schemas.microsoft.com/office/drawing/2014/main" id="{D88FCD62-D93B-46D9-A773-11C691552B6B}"/>
              </a:ext>
            </a:extLst>
          </p:cNvPr>
          <p:cNvSpPr>
            <a:spLocks noGrp="1"/>
          </p:cNvSpPr>
          <p:nvPr>
            <p:ph sz="quarter" idx="43"/>
          </p:nvPr>
        </p:nvSpPr>
        <p:spPr>
          <a:xfrm>
            <a:off x="514350" y="1200437"/>
            <a:ext cx="5581650" cy="1028700"/>
          </a:xfrm>
          <a:prstGeom prst="roundRect">
            <a:avLst>
              <a:gd name="adj" fmla="val 13889"/>
            </a:avLst>
          </a:prstGeom>
          <a:solidFill>
            <a:schemeClr val="bg2"/>
          </a:solidFill>
        </p:spPr>
        <p:txBody>
          <a:bodyPr/>
          <a:lstStyle>
            <a:lvl1pPr marL="0" indent="0">
              <a:buNone/>
              <a:defRPr>
                <a:noFill/>
              </a:defRPr>
            </a:lvl1pPr>
          </a:lstStyle>
          <a:p>
            <a:pPr lvl="0"/>
            <a:endParaRPr lang="ru-RU" dirty="0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E8CC2505-9362-A2AE-D6E5-0851F7CC02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1ACEC7-D4E7-49A9-99C7-C28166B54012}" type="slidenum">
              <a:rPr lang="ru-RU" smtClean="0"/>
              <a:t>‹#›</a:t>
            </a:fld>
            <a:endParaRPr lang="ru-RU"/>
          </a:p>
        </p:txBody>
      </p:sp>
      <p:sp>
        <p:nvSpPr>
          <p:cNvPr id="9" name="Рисунок 24">
            <a:extLst>
              <a:ext uri="{FF2B5EF4-FFF2-40B4-BE49-F238E27FC236}">
                <a16:creationId xmlns:a16="http://schemas.microsoft.com/office/drawing/2014/main" id="{7E4A9DD1-1090-CBBD-13D6-69624E7AB3A5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34963" y="782890"/>
            <a:ext cx="1405731" cy="64293"/>
          </a:xfr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3495" t="7365" b="1"/>
            </a:stretch>
          </a:blipFill>
        </p:spPr>
        <p:txBody>
          <a:bodyPr>
            <a:normAutofit/>
          </a:bodyPr>
          <a:lstStyle>
            <a:lvl1pPr>
              <a:defRPr sz="100">
                <a:noFill/>
              </a:defRPr>
            </a:lvl1pPr>
          </a:lstStyle>
          <a:p>
            <a:endParaRPr lang="ru-RU" dirty="0"/>
          </a:p>
        </p:txBody>
      </p:sp>
      <p:sp>
        <p:nvSpPr>
          <p:cNvPr id="18" name="Объект 3">
            <a:extLst>
              <a:ext uri="{FF2B5EF4-FFF2-40B4-BE49-F238E27FC236}">
                <a16:creationId xmlns:a16="http://schemas.microsoft.com/office/drawing/2014/main" id="{53003A1F-E6BD-40B7-9602-BABEB830A136}"/>
              </a:ext>
            </a:extLst>
          </p:cNvPr>
          <p:cNvSpPr>
            <a:spLocks noGrp="1"/>
          </p:cNvSpPr>
          <p:nvPr>
            <p:ph sz="quarter" idx="24"/>
          </p:nvPr>
        </p:nvSpPr>
        <p:spPr>
          <a:xfrm>
            <a:off x="514350" y="2447925"/>
            <a:ext cx="5581650" cy="1028700"/>
          </a:xfrm>
          <a:prstGeom prst="roundRect">
            <a:avLst>
              <a:gd name="adj" fmla="val 13889"/>
            </a:avLst>
          </a:prstGeom>
          <a:solidFill>
            <a:schemeClr val="accent5"/>
          </a:solidFill>
        </p:spPr>
        <p:txBody>
          <a:bodyPr/>
          <a:lstStyle>
            <a:lvl1pPr marL="0" indent="0">
              <a:buNone/>
              <a:defRPr>
                <a:noFill/>
              </a:defRPr>
            </a:lvl1pPr>
          </a:lstStyle>
          <a:p>
            <a:pPr lvl="0"/>
            <a:endParaRPr lang="ru-RU" dirty="0"/>
          </a:p>
        </p:txBody>
      </p:sp>
      <p:sp>
        <p:nvSpPr>
          <p:cNvPr id="22" name="Объект 3">
            <a:extLst>
              <a:ext uri="{FF2B5EF4-FFF2-40B4-BE49-F238E27FC236}">
                <a16:creationId xmlns:a16="http://schemas.microsoft.com/office/drawing/2014/main" id="{7ADEA596-18A6-4847-8D87-48F8A23BB6FD}"/>
              </a:ext>
            </a:extLst>
          </p:cNvPr>
          <p:cNvSpPr>
            <a:spLocks noGrp="1"/>
          </p:cNvSpPr>
          <p:nvPr>
            <p:ph sz="quarter" idx="26"/>
          </p:nvPr>
        </p:nvSpPr>
        <p:spPr>
          <a:xfrm>
            <a:off x="514350" y="4810125"/>
            <a:ext cx="5581650" cy="1028700"/>
          </a:xfrm>
          <a:prstGeom prst="roundRect">
            <a:avLst>
              <a:gd name="adj" fmla="val 13889"/>
            </a:avLst>
          </a:prstGeom>
          <a:solidFill>
            <a:schemeClr val="tx1"/>
          </a:solidFill>
        </p:spPr>
        <p:txBody>
          <a:bodyPr/>
          <a:lstStyle>
            <a:lvl1pPr marL="0" indent="0">
              <a:buNone/>
              <a:defRPr>
                <a:noFill/>
              </a:defRPr>
            </a:lvl1pPr>
          </a:lstStyle>
          <a:p>
            <a:pPr lvl="0"/>
            <a:endParaRPr lang="ru-RU" dirty="0"/>
          </a:p>
        </p:txBody>
      </p:sp>
      <p:sp>
        <p:nvSpPr>
          <p:cNvPr id="23" name="Объект 2">
            <a:extLst>
              <a:ext uri="{FF2B5EF4-FFF2-40B4-BE49-F238E27FC236}">
                <a16:creationId xmlns:a16="http://schemas.microsoft.com/office/drawing/2014/main" id="{1BEBD988-5896-4444-B03A-8A1FCBDAA764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819275" y="1264875"/>
            <a:ext cx="4162425" cy="8763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ysClr val="windowText" lastClr="000000"/>
                </a:solidFill>
                <a:latin typeface="+mn-lt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ru-RU" dirty="0"/>
              <a:t>Введите Ваш текст</a:t>
            </a:r>
          </a:p>
        </p:txBody>
      </p:sp>
      <p:sp>
        <p:nvSpPr>
          <p:cNvPr id="24" name="Объект 2">
            <a:extLst>
              <a:ext uri="{FF2B5EF4-FFF2-40B4-BE49-F238E27FC236}">
                <a16:creationId xmlns:a16="http://schemas.microsoft.com/office/drawing/2014/main" id="{DC024334-96C6-4B2E-829A-81EDEAEF1F84}"/>
              </a:ext>
            </a:extLst>
          </p:cNvPr>
          <p:cNvSpPr>
            <a:spLocks noGrp="1"/>
          </p:cNvSpPr>
          <p:nvPr>
            <p:ph idx="28" hasCustomPrompt="1"/>
          </p:nvPr>
        </p:nvSpPr>
        <p:spPr>
          <a:xfrm>
            <a:off x="1819275" y="2520925"/>
            <a:ext cx="4162425" cy="8763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ru-RU" dirty="0"/>
              <a:t>Введите Ваш текст</a:t>
            </a:r>
          </a:p>
        </p:txBody>
      </p:sp>
      <p:sp>
        <p:nvSpPr>
          <p:cNvPr id="28" name="Объект 2">
            <a:extLst>
              <a:ext uri="{FF2B5EF4-FFF2-40B4-BE49-F238E27FC236}">
                <a16:creationId xmlns:a16="http://schemas.microsoft.com/office/drawing/2014/main" id="{B6BF8D94-1891-4904-8428-0449ADC55F52}"/>
              </a:ext>
            </a:extLst>
          </p:cNvPr>
          <p:cNvSpPr>
            <a:spLocks noGrp="1"/>
          </p:cNvSpPr>
          <p:nvPr>
            <p:ph idx="32" hasCustomPrompt="1"/>
          </p:nvPr>
        </p:nvSpPr>
        <p:spPr>
          <a:xfrm>
            <a:off x="1819275" y="4880503"/>
            <a:ext cx="4162425" cy="8763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ru-RU" dirty="0"/>
              <a:t>Введите Ваш текст</a:t>
            </a:r>
          </a:p>
        </p:txBody>
      </p:sp>
      <p:sp>
        <p:nvSpPr>
          <p:cNvPr id="33" name="Объект 2">
            <a:extLst>
              <a:ext uri="{FF2B5EF4-FFF2-40B4-BE49-F238E27FC236}">
                <a16:creationId xmlns:a16="http://schemas.microsoft.com/office/drawing/2014/main" id="{3C858889-B31B-4EF5-8D96-929FED763A66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609616" y="1258334"/>
            <a:ext cx="935138" cy="882841"/>
          </a:xfrm>
          <a:prstGeom prst="roundRect">
            <a:avLst>
              <a:gd name="adj" fmla="val 2934"/>
            </a:avLst>
          </a:prstGeom>
          <a:noFill/>
        </p:spPr>
        <p:txBody>
          <a:bodyPr/>
          <a:lstStyle>
            <a:lvl1pPr marL="0" indent="0">
              <a:buNone/>
              <a:defRPr>
                <a:noFill/>
              </a:defRPr>
            </a:lvl1pPr>
          </a:lstStyle>
          <a:p>
            <a:pPr lvl="0"/>
            <a:endParaRPr lang="ru-RU" dirty="0"/>
          </a:p>
        </p:txBody>
      </p:sp>
      <p:sp>
        <p:nvSpPr>
          <p:cNvPr id="34" name="Объект 2">
            <a:extLst>
              <a:ext uri="{FF2B5EF4-FFF2-40B4-BE49-F238E27FC236}">
                <a16:creationId xmlns:a16="http://schemas.microsoft.com/office/drawing/2014/main" id="{28D8D54D-2648-4C90-9941-AAE94CF83B5D}"/>
              </a:ext>
            </a:extLst>
          </p:cNvPr>
          <p:cNvSpPr>
            <a:spLocks noGrp="1"/>
          </p:cNvSpPr>
          <p:nvPr>
            <p:ph sz="quarter" idx="33"/>
          </p:nvPr>
        </p:nvSpPr>
        <p:spPr>
          <a:xfrm>
            <a:off x="609616" y="2520925"/>
            <a:ext cx="935138" cy="882841"/>
          </a:xfrm>
          <a:prstGeom prst="roundRect">
            <a:avLst>
              <a:gd name="adj" fmla="val 2934"/>
            </a:avLst>
          </a:prstGeom>
          <a:noFill/>
        </p:spPr>
        <p:txBody>
          <a:bodyPr/>
          <a:lstStyle>
            <a:lvl1pPr marL="0" indent="0">
              <a:buNone/>
              <a:defRPr>
                <a:noFill/>
              </a:defRPr>
            </a:lvl1pPr>
          </a:lstStyle>
          <a:p>
            <a:pPr lvl="0"/>
            <a:endParaRPr lang="ru-RU" dirty="0"/>
          </a:p>
        </p:txBody>
      </p:sp>
      <p:sp>
        <p:nvSpPr>
          <p:cNvPr id="36" name="Объект 2">
            <a:extLst>
              <a:ext uri="{FF2B5EF4-FFF2-40B4-BE49-F238E27FC236}">
                <a16:creationId xmlns:a16="http://schemas.microsoft.com/office/drawing/2014/main" id="{B149EF0E-AE78-4233-A1A3-3FDDC0253BB3}"/>
              </a:ext>
            </a:extLst>
          </p:cNvPr>
          <p:cNvSpPr>
            <a:spLocks noGrp="1"/>
          </p:cNvSpPr>
          <p:nvPr>
            <p:ph sz="quarter" idx="35"/>
          </p:nvPr>
        </p:nvSpPr>
        <p:spPr>
          <a:xfrm>
            <a:off x="609616" y="4893585"/>
            <a:ext cx="935138" cy="882841"/>
          </a:xfrm>
          <a:prstGeom prst="roundRect">
            <a:avLst>
              <a:gd name="adj" fmla="val 2934"/>
            </a:avLst>
          </a:prstGeom>
          <a:noFill/>
        </p:spPr>
        <p:txBody>
          <a:bodyPr/>
          <a:lstStyle>
            <a:lvl1pPr marL="0" indent="0">
              <a:buNone/>
              <a:defRPr>
                <a:noFill/>
              </a:defRPr>
            </a:lvl1pPr>
          </a:lstStyle>
          <a:p>
            <a:pPr lvl="0"/>
            <a:endParaRPr lang="ru-RU" dirty="0"/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3A07CD24-AC45-4D12-9B03-08E3F40B803F}"/>
              </a:ext>
            </a:extLst>
          </p:cNvPr>
          <p:cNvSpPr>
            <a:spLocks noGrp="1"/>
          </p:cNvSpPr>
          <p:nvPr>
            <p:ph type="pic" sz="quarter" idx="41" hasCustomPrompt="1"/>
          </p:nvPr>
        </p:nvSpPr>
        <p:spPr>
          <a:xfrm>
            <a:off x="7654795" y="2151687"/>
            <a:ext cx="3273950" cy="3273949"/>
          </a:xfrm>
          <a:prstGeom prst="ellipse">
            <a:avLst/>
          </a:prstGeom>
          <a:effectLst>
            <a:outerShdw blurRad="215900" dist="304800" dir="5400000" sx="90000" sy="-19000" rotWithShape="0">
              <a:prstClr val="black">
                <a:alpha val="9000"/>
              </a:prstClr>
            </a:outerShdw>
          </a:effectLst>
        </p:spPr>
        <p:txBody>
          <a:bodyPr/>
          <a:lstStyle>
            <a:lvl1pPr marL="0" indent="0" algn="ctr">
              <a:buNone/>
              <a:defRPr sz="1600">
                <a:solidFill>
                  <a:schemeClr val="tx2"/>
                </a:solidFill>
              </a:defRPr>
            </a:lvl1pPr>
          </a:lstStyle>
          <a:p>
            <a:r>
              <a:rPr lang="ru-RU" dirty="0"/>
              <a:t>Изображение</a:t>
            </a:r>
          </a:p>
        </p:txBody>
      </p:sp>
      <p:sp>
        <p:nvSpPr>
          <p:cNvPr id="27" name="Объект 2">
            <a:extLst>
              <a:ext uri="{FF2B5EF4-FFF2-40B4-BE49-F238E27FC236}">
                <a16:creationId xmlns:a16="http://schemas.microsoft.com/office/drawing/2014/main" id="{C02AE687-9E6A-45D5-B126-1260E38A3072}"/>
              </a:ext>
            </a:extLst>
          </p:cNvPr>
          <p:cNvSpPr>
            <a:spLocks noGrp="1"/>
          </p:cNvSpPr>
          <p:nvPr>
            <p:ph sz="quarter" idx="21"/>
          </p:nvPr>
        </p:nvSpPr>
        <p:spPr>
          <a:xfrm>
            <a:off x="7099833" y="1319747"/>
            <a:ext cx="1271789" cy="1268877"/>
          </a:xfrm>
          <a:prstGeom prst="ellipse">
            <a:avLst/>
          </a:prstGeom>
          <a:solidFill>
            <a:schemeClr val="accent1"/>
          </a:solidFill>
        </p:spPr>
        <p:txBody>
          <a:bodyPr/>
          <a:lstStyle>
            <a:lvl1pPr marL="0" indent="0">
              <a:buNone/>
              <a:defRPr>
                <a:noFill/>
              </a:defRPr>
            </a:lvl1pPr>
          </a:lstStyle>
          <a:p>
            <a:pPr lvl="0"/>
            <a:endParaRPr lang="ru-RU" dirty="0"/>
          </a:p>
        </p:txBody>
      </p:sp>
      <p:sp>
        <p:nvSpPr>
          <p:cNvPr id="30" name="Объект 2">
            <a:extLst>
              <a:ext uri="{FF2B5EF4-FFF2-40B4-BE49-F238E27FC236}">
                <a16:creationId xmlns:a16="http://schemas.microsoft.com/office/drawing/2014/main" id="{C131CCD6-F61C-4616-BA3C-49A0DD5D62B0}"/>
              </a:ext>
            </a:extLst>
          </p:cNvPr>
          <p:cNvSpPr>
            <a:spLocks noGrp="1"/>
          </p:cNvSpPr>
          <p:nvPr>
            <p:ph sz="quarter" idx="39"/>
          </p:nvPr>
        </p:nvSpPr>
        <p:spPr>
          <a:xfrm>
            <a:off x="10735689" y="2024822"/>
            <a:ext cx="386112" cy="385228"/>
          </a:xfrm>
          <a:prstGeom prst="ellipse">
            <a:avLst/>
          </a:prstGeom>
          <a:solidFill>
            <a:schemeClr val="tx1"/>
          </a:solidFill>
        </p:spPr>
        <p:txBody>
          <a:bodyPr/>
          <a:lstStyle>
            <a:lvl1pPr marL="0" indent="0">
              <a:buNone/>
              <a:defRPr>
                <a:noFill/>
              </a:defRPr>
            </a:lvl1pPr>
          </a:lstStyle>
          <a:p>
            <a:pPr lvl="0"/>
            <a:endParaRPr lang="ru-RU" dirty="0"/>
          </a:p>
        </p:txBody>
      </p:sp>
      <p:sp>
        <p:nvSpPr>
          <p:cNvPr id="31" name="Объект 2">
            <a:extLst>
              <a:ext uri="{FF2B5EF4-FFF2-40B4-BE49-F238E27FC236}">
                <a16:creationId xmlns:a16="http://schemas.microsoft.com/office/drawing/2014/main" id="{9A1956B4-93F5-43FF-838A-654C1F72B9FD}"/>
              </a:ext>
            </a:extLst>
          </p:cNvPr>
          <p:cNvSpPr>
            <a:spLocks noGrp="1"/>
          </p:cNvSpPr>
          <p:nvPr>
            <p:ph sz="quarter" idx="40"/>
          </p:nvPr>
        </p:nvSpPr>
        <p:spPr>
          <a:xfrm>
            <a:off x="10117789" y="4678028"/>
            <a:ext cx="876480" cy="874473"/>
          </a:xfrm>
          <a:prstGeom prst="ellipse">
            <a:avLst/>
          </a:prstGeom>
          <a:solidFill>
            <a:schemeClr val="accent3"/>
          </a:solidFill>
        </p:spPr>
        <p:txBody>
          <a:bodyPr/>
          <a:lstStyle>
            <a:lvl1pPr marL="0" indent="0">
              <a:buNone/>
              <a:defRPr>
                <a:noFill/>
              </a:defRPr>
            </a:lvl1pPr>
          </a:lstStyle>
          <a:p>
            <a:pPr lvl="0"/>
            <a:endParaRPr lang="ru-RU" dirty="0"/>
          </a:p>
        </p:txBody>
      </p:sp>
      <p:sp>
        <p:nvSpPr>
          <p:cNvPr id="29" name="Объект 3">
            <a:extLst>
              <a:ext uri="{FF2B5EF4-FFF2-40B4-BE49-F238E27FC236}">
                <a16:creationId xmlns:a16="http://schemas.microsoft.com/office/drawing/2014/main" id="{58B639A2-544B-407C-BF5E-12FC383770D5}"/>
              </a:ext>
            </a:extLst>
          </p:cNvPr>
          <p:cNvSpPr>
            <a:spLocks noGrp="1"/>
          </p:cNvSpPr>
          <p:nvPr>
            <p:ph sz="quarter" idx="44"/>
          </p:nvPr>
        </p:nvSpPr>
        <p:spPr>
          <a:xfrm>
            <a:off x="510112" y="3629025"/>
            <a:ext cx="5581650" cy="1028700"/>
          </a:xfrm>
          <a:prstGeom prst="roundRect">
            <a:avLst>
              <a:gd name="adj" fmla="val 13889"/>
            </a:avLst>
          </a:prstGeom>
          <a:solidFill>
            <a:schemeClr val="bg2"/>
          </a:solidFill>
        </p:spPr>
        <p:txBody>
          <a:bodyPr/>
          <a:lstStyle>
            <a:lvl1pPr marL="0" indent="0">
              <a:buNone/>
              <a:defRPr>
                <a:noFill/>
              </a:defRPr>
            </a:lvl1pPr>
          </a:lstStyle>
          <a:p>
            <a:pPr lvl="0"/>
            <a:endParaRPr lang="ru-RU" dirty="0"/>
          </a:p>
        </p:txBody>
      </p:sp>
      <p:sp>
        <p:nvSpPr>
          <p:cNvPr id="32" name="Объект 2">
            <a:extLst>
              <a:ext uri="{FF2B5EF4-FFF2-40B4-BE49-F238E27FC236}">
                <a16:creationId xmlns:a16="http://schemas.microsoft.com/office/drawing/2014/main" id="{10521240-936D-4BE0-B486-940BD52D9605}"/>
              </a:ext>
            </a:extLst>
          </p:cNvPr>
          <p:cNvSpPr>
            <a:spLocks noGrp="1"/>
          </p:cNvSpPr>
          <p:nvPr>
            <p:ph idx="45" hasCustomPrompt="1"/>
          </p:nvPr>
        </p:nvSpPr>
        <p:spPr>
          <a:xfrm>
            <a:off x="1815037" y="3693463"/>
            <a:ext cx="4162425" cy="8763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ysClr val="windowText" lastClr="000000"/>
                </a:solidFill>
                <a:latin typeface="+mn-lt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ru-RU" dirty="0"/>
              <a:t>Введите Ваш текст</a:t>
            </a:r>
          </a:p>
        </p:txBody>
      </p:sp>
      <p:sp>
        <p:nvSpPr>
          <p:cNvPr id="35" name="Объект 2">
            <a:extLst>
              <a:ext uri="{FF2B5EF4-FFF2-40B4-BE49-F238E27FC236}">
                <a16:creationId xmlns:a16="http://schemas.microsoft.com/office/drawing/2014/main" id="{63638B9D-AD08-4289-B491-8484441E101E}"/>
              </a:ext>
            </a:extLst>
          </p:cNvPr>
          <p:cNvSpPr>
            <a:spLocks noGrp="1"/>
          </p:cNvSpPr>
          <p:nvPr>
            <p:ph sz="quarter" idx="46"/>
          </p:nvPr>
        </p:nvSpPr>
        <p:spPr>
          <a:xfrm>
            <a:off x="605378" y="3686922"/>
            <a:ext cx="935138" cy="882841"/>
          </a:xfrm>
          <a:prstGeom prst="roundRect">
            <a:avLst>
              <a:gd name="adj" fmla="val 2934"/>
            </a:avLst>
          </a:prstGeom>
          <a:noFill/>
        </p:spPr>
        <p:txBody>
          <a:bodyPr/>
          <a:lstStyle>
            <a:lvl1pPr marL="0" indent="0">
              <a:buNone/>
              <a:defRPr>
                <a:noFill/>
              </a:defRPr>
            </a:lvl1pPr>
          </a:lstStyle>
          <a:p>
            <a:pPr lvl="0"/>
            <a:endParaRPr lang="ru-RU" dirty="0"/>
          </a:p>
        </p:txBody>
      </p:sp>
      <p:sp>
        <p:nvSpPr>
          <p:cNvPr id="25" name="Заголовок 12">
            <a:extLst>
              <a:ext uri="{FF2B5EF4-FFF2-40B4-BE49-F238E27FC236}">
                <a16:creationId xmlns:a16="http://schemas.microsoft.com/office/drawing/2014/main" id="{DE33D647-DF9F-4BF1-931D-525A4B9346F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3546" y="330931"/>
            <a:ext cx="4381817" cy="365126"/>
          </a:xfrm>
          <a:prstGeom prst="rect">
            <a:avLst/>
          </a:prstGeom>
        </p:spPr>
        <p:txBody>
          <a:bodyPr/>
          <a:lstStyle>
            <a:lvl1pPr algn="l">
              <a:defRPr sz="2400"/>
            </a:lvl1pPr>
          </a:lstStyle>
          <a:p>
            <a:r>
              <a:rPr lang="ru-RU" dirty="0"/>
              <a:t>Заголовок слайда</a:t>
            </a:r>
          </a:p>
        </p:txBody>
      </p:sp>
      <p:pic>
        <p:nvPicPr>
          <p:cNvPr id="37" name="Рисунок 36">
            <a:extLst>
              <a:ext uri="{FF2B5EF4-FFF2-40B4-BE49-F238E27FC236}">
                <a16:creationId xmlns:a16="http://schemas.microsoft.com/office/drawing/2014/main" id="{476F1212-75B3-470E-AAD9-3DEF08534BDA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026631" y="330931"/>
            <a:ext cx="833411" cy="269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21568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040B4D-AC40-4A62-A462-F6DF6723917D}" type="datetimeFigureOut">
              <a:rPr lang="en-US" smtClean="0"/>
              <a:t>23/06/2026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60FF0-792A-45AA-8D23-5893CF27182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Текст + 2 фот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221E9984-E201-5D45-95C1-BEEB158192E9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6719526" y="1834980"/>
            <a:ext cx="5008792" cy="4358975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ru-RU" dirty="0"/>
              <a:t>Введите Ваш текст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F4BE0B6-9569-A57E-19AB-FBE4422913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1ACEC7-D4E7-49A9-99C7-C28166B54012}" type="slidenum">
              <a:rPr lang="ru-RU" smtClean="0"/>
              <a:t>‹#›</a:t>
            </a:fld>
            <a:endParaRPr lang="ru-RU"/>
          </a:p>
        </p:txBody>
      </p:sp>
      <p:sp>
        <p:nvSpPr>
          <p:cNvPr id="13" name="Заголовок 12">
            <a:extLst>
              <a:ext uri="{FF2B5EF4-FFF2-40B4-BE49-F238E27FC236}">
                <a16:creationId xmlns:a16="http://schemas.microsoft.com/office/drawing/2014/main" id="{B555A37F-8FE8-44E3-F7B1-6557785A0AE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3546" y="330931"/>
            <a:ext cx="4381817" cy="365126"/>
          </a:xfrm>
          <a:prstGeom prst="rect">
            <a:avLst/>
          </a:prstGeom>
        </p:spPr>
        <p:txBody>
          <a:bodyPr/>
          <a:lstStyle>
            <a:lvl1pPr algn="l">
              <a:defRPr sz="2400"/>
            </a:lvl1pPr>
          </a:lstStyle>
          <a:p>
            <a:r>
              <a:rPr lang="ru-RU" dirty="0"/>
              <a:t>Заголовок слайда</a:t>
            </a:r>
          </a:p>
        </p:txBody>
      </p:sp>
      <p:sp>
        <p:nvSpPr>
          <p:cNvPr id="25" name="Рисунок 24">
            <a:extLst>
              <a:ext uri="{FF2B5EF4-FFF2-40B4-BE49-F238E27FC236}">
                <a16:creationId xmlns:a16="http://schemas.microsoft.com/office/drawing/2014/main" id="{442027D7-2357-DCE0-B10C-BCBBC5B113BF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34963" y="782890"/>
            <a:ext cx="1405731" cy="64293"/>
          </a:xfr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3495" t="7365" b="1"/>
            </a:stretch>
          </a:blipFill>
        </p:spPr>
        <p:txBody>
          <a:bodyPr>
            <a:normAutofit/>
          </a:bodyPr>
          <a:lstStyle>
            <a:lvl1pPr>
              <a:defRPr sz="100">
                <a:noFill/>
              </a:defRPr>
            </a:lvl1pPr>
          </a:lstStyle>
          <a:p>
            <a:endParaRPr lang="ru-RU" dirty="0"/>
          </a:p>
        </p:txBody>
      </p:sp>
      <p:sp>
        <p:nvSpPr>
          <p:cNvPr id="9" name="Объект 2">
            <a:extLst>
              <a:ext uri="{FF2B5EF4-FFF2-40B4-BE49-F238E27FC236}">
                <a16:creationId xmlns:a16="http://schemas.microsoft.com/office/drawing/2014/main" id="{874BFB3D-463A-4E1C-91A1-F5E988BD4BCB}"/>
              </a:ext>
            </a:extLst>
          </p:cNvPr>
          <p:cNvSpPr>
            <a:spLocks noGrp="1"/>
          </p:cNvSpPr>
          <p:nvPr>
            <p:ph idx="17" hasCustomPrompt="1"/>
          </p:nvPr>
        </p:nvSpPr>
        <p:spPr>
          <a:xfrm>
            <a:off x="6719526" y="1163411"/>
            <a:ext cx="5008792" cy="465919"/>
          </a:xfrm>
        </p:spPr>
        <p:txBody>
          <a:bodyPr>
            <a:normAutofit/>
          </a:bodyPr>
          <a:lstStyle>
            <a:lvl1pPr marL="0" indent="0">
              <a:buNone/>
              <a:defRPr sz="1600" b="1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ru-RU" dirty="0"/>
              <a:t>Подзаголовок</a:t>
            </a:r>
          </a:p>
        </p:txBody>
      </p:sp>
      <p:sp>
        <p:nvSpPr>
          <p:cNvPr id="15" name="Объект 2">
            <a:extLst>
              <a:ext uri="{FF2B5EF4-FFF2-40B4-BE49-F238E27FC236}">
                <a16:creationId xmlns:a16="http://schemas.microsoft.com/office/drawing/2014/main" id="{6A3DC886-914D-44D2-9BC0-7EB5D5395A8F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310219" y="1163411"/>
            <a:ext cx="3299736" cy="2873614"/>
          </a:xfrm>
          <a:prstGeom prst="roundRect">
            <a:avLst>
              <a:gd name="adj" fmla="val 2934"/>
            </a:avLst>
          </a:prstGeom>
          <a:solidFill>
            <a:schemeClr val="bg2"/>
          </a:solidFill>
        </p:spPr>
        <p:txBody>
          <a:bodyPr/>
          <a:lstStyle>
            <a:lvl1pPr marL="0" indent="0">
              <a:buNone/>
              <a:defRPr>
                <a:noFill/>
              </a:defRPr>
            </a:lvl1pPr>
          </a:lstStyle>
          <a:p>
            <a:pPr lvl="0"/>
            <a:endParaRPr lang="ru-RU" dirty="0"/>
          </a:p>
        </p:txBody>
      </p:sp>
      <p:sp>
        <p:nvSpPr>
          <p:cNvPr id="17" name="Рисунок 26">
            <a:extLst>
              <a:ext uri="{FF2B5EF4-FFF2-40B4-BE49-F238E27FC236}">
                <a16:creationId xmlns:a16="http://schemas.microsoft.com/office/drawing/2014/main" id="{98D39BAE-B720-4BF6-856A-F71FA20F948C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463682" y="1318748"/>
            <a:ext cx="3299914" cy="2873614"/>
          </a:xfrm>
          <a:prstGeom prst="roundRect">
            <a:avLst>
              <a:gd name="adj" fmla="val 3334"/>
            </a:avLst>
          </a:prstGeo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>
              <a:defRPr lang="ru-RU" sz="1600" dirty="0">
                <a:solidFill>
                  <a:schemeClr val="tx2"/>
                </a:solidFill>
              </a:defRPr>
            </a:lvl1pPr>
          </a:lstStyle>
          <a:p>
            <a:pPr marL="0" lvl="0" indent="0">
              <a:buNone/>
            </a:pPr>
            <a:r>
              <a:rPr lang="ru-RU" dirty="0"/>
              <a:t>Место для изображения</a:t>
            </a:r>
          </a:p>
        </p:txBody>
      </p:sp>
      <p:sp>
        <p:nvSpPr>
          <p:cNvPr id="18" name="Объект 2">
            <a:extLst>
              <a:ext uri="{FF2B5EF4-FFF2-40B4-BE49-F238E27FC236}">
                <a16:creationId xmlns:a16="http://schemas.microsoft.com/office/drawing/2014/main" id="{97585077-CDA8-4376-B02B-885E6029929E}"/>
              </a:ext>
            </a:extLst>
          </p:cNvPr>
          <p:cNvSpPr>
            <a:spLocks noGrp="1"/>
          </p:cNvSpPr>
          <p:nvPr>
            <p:ph sz="quarter" idx="21"/>
          </p:nvPr>
        </p:nvSpPr>
        <p:spPr>
          <a:xfrm>
            <a:off x="2641309" y="3143378"/>
            <a:ext cx="3299736" cy="2873614"/>
          </a:xfrm>
          <a:prstGeom prst="roundRect">
            <a:avLst>
              <a:gd name="adj" fmla="val 2934"/>
            </a:avLst>
          </a:prstGeom>
          <a:solidFill>
            <a:schemeClr val="bg2"/>
          </a:solidFill>
        </p:spPr>
        <p:txBody>
          <a:bodyPr/>
          <a:lstStyle>
            <a:lvl1pPr marL="0" indent="0">
              <a:buNone/>
              <a:defRPr>
                <a:noFill/>
              </a:defRPr>
            </a:lvl1pPr>
          </a:lstStyle>
          <a:p>
            <a:pPr lvl="0"/>
            <a:endParaRPr lang="ru-RU" dirty="0"/>
          </a:p>
        </p:txBody>
      </p:sp>
      <p:sp>
        <p:nvSpPr>
          <p:cNvPr id="21" name="Рисунок 26">
            <a:extLst>
              <a:ext uri="{FF2B5EF4-FFF2-40B4-BE49-F238E27FC236}">
                <a16:creationId xmlns:a16="http://schemas.microsoft.com/office/drawing/2014/main" id="{A3EE3317-1C22-4C97-BB8D-B94BA35A54BB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2892119" y="3297604"/>
            <a:ext cx="3299914" cy="2873614"/>
          </a:xfrm>
          <a:prstGeom prst="roundRect">
            <a:avLst>
              <a:gd name="adj" fmla="val 3334"/>
            </a:avLst>
          </a:prstGeo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chemeClr val="tx2"/>
                </a:solidFill>
              </a:defRPr>
            </a:lvl1pPr>
          </a:lstStyle>
          <a:p>
            <a:r>
              <a:rPr lang="ru-RU" dirty="0"/>
              <a:t>Место для изображения</a:t>
            </a:r>
          </a:p>
        </p:txBody>
      </p:sp>
      <p:sp>
        <p:nvSpPr>
          <p:cNvPr id="4" name="Рисунок 3">
            <a:extLst>
              <a:ext uri="{FF2B5EF4-FFF2-40B4-BE49-F238E27FC236}">
                <a16:creationId xmlns:a16="http://schemas.microsoft.com/office/drawing/2014/main" id="{8A0ACDA5-EFC0-4474-A605-20237AF48964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4124325" y="1353739"/>
            <a:ext cx="1457325" cy="1457325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r>
              <a:rPr lang="ru-RU" dirty="0"/>
              <a:t>Место для иконки (изображения)</a:t>
            </a:r>
          </a:p>
        </p:txBody>
      </p:sp>
      <p:sp>
        <p:nvSpPr>
          <p:cNvPr id="22" name="Рисунок 3">
            <a:extLst>
              <a:ext uri="{FF2B5EF4-FFF2-40B4-BE49-F238E27FC236}">
                <a16:creationId xmlns:a16="http://schemas.microsoft.com/office/drawing/2014/main" id="{7FDE7A27-A267-4CB9-80D8-7E62B3D0CA99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656314" y="4559667"/>
            <a:ext cx="1457325" cy="1457325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r>
              <a:rPr lang="ru-RU" dirty="0"/>
              <a:t>Место для иконки (изображения)</a:t>
            </a:r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9E0893AB-66DB-472E-80C4-5B0E66154370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026631" y="330931"/>
            <a:ext cx="833411" cy="269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332603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Текст+3 фото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Объект 2">
            <a:extLst>
              <a:ext uri="{FF2B5EF4-FFF2-40B4-BE49-F238E27FC236}">
                <a16:creationId xmlns:a16="http://schemas.microsoft.com/office/drawing/2014/main" id="{205E2047-7916-4FB7-A91C-38F0651CE750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xfrm>
            <a:off x="1613809" y="3309377"/>
            <a:ext cx="2676525" cy="2670396"/>
          </a:xfrm>
          <a:prstGeom prst="ellipse">
            <a:avLst/>
          </a:prstGeom>
          <a:solidFill>
            <a:schemeClr val="bg2"/>
          </a:solidFill>
        </p:spPr>
        <p:txBody>
          <a:bodyPr/>
          <a:lstStyle>
            <a:lvl1pPr marL="0" indent="0">
              <a:buNone/>
              <a:defRPr>
                <a:noFill/>
              </a:defRPr>
            </a:lvl1pPr>
          </a:lstStyle>
          <a:p>
            <a:pPr lvl="0"/>
            <a:endParaRPr lang="ru-RU" dirty="0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441E5E7-C7CB-4B11-8DC8-3EBA147F47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1ACEC7-D4E7-49A9-99C7-C28166B54012}" type="slidenum">
              <a:rPr lang="ru-RU" smtClean="0"/>
              <a:t>‹#›</a:t>
            </a:fld>
            <a:endParaRPr lang="ru-RU"/>
          </a:p>
        </p:txBody>
      </p:sp>
      <p:sp>
        <p:nvSpPr>
          <p:cNvPr id="26" name="Объект 2">
            <a:extLst>
              <a:ext uri="{FF2B5EF4-FFF2-40B4-BE49-F238E27FC236}">
                <a16:creationId xmlns:a16="http://schemas.microsoft.com/office/drawing/2014/main" id="{E922DDA1-A522-4ED9-B86D-779933445835}"/>
              </a:ext>
            </a:extLst>
          </p:cNvPr>
          <p:cNvSpPr>
            <a:spLocks noGrp="1"/>
          </p:cNvSpPr>
          <p:nvPr>
            <p:ph sz="quarter" idx="22"/>
          </p:nvPr>
        </p:nvSpPr>
        <p:spPr>
          <a:xfrm>
            <a:off x="7510927" y="3309377"/>
            <a:ext cx="2676525" cy="2670396"/>
          </a:xfrm>
          <a:prstGeom prst="ellipse">
            <a:avLst/>
          </a:prstGeom>
          <a:solidFill>
            <a:schemeClr val="bg2"/>
          </a:solidFill>
        </p:spPr>
        <p:txBody>
          <a:bodyPr/>
          <a:lstStyle>
            <a:lvl1pPr marL="0" indent="0">
              <a:buNone/>
              <a:defRPr>
                <a:noFill/>
              </a:defRPr>
            </a:lvl1pPr>
          </a:lstStyle>
          <a:p>
            <a:pPr lvl="0"/>
            <a:endParaRPr lang="ru-RU" dirty="0"/>
          </a:p>
        </p:txBody>
      </p:sp>
      <p:sp>
        <p:nvSpPr>
          <p:cNvPr id="25" name="Объект 2">
            <a:extLst>
              <a:ext uri="{FF2B5EF4-FFF2-40B4-BE49-F238E27FC236}">
                <a16:creationId xmlns:a16="http://schemas.microsoft.com/office/drawing/2014/main" id="{EA269501-CC6F-4B76-88F5-3B3AA7AEBB3B}"/>
              </a:ext>
            </a:extLst>
          </p:cNvPr>
          <p:cNvSpPr>
            <a:spLocks noGrp="1"/>
          </p:cNvSpPr>
          <p:nvPr>
            <p:ph sz="quarter" idx="21"/>
          </p:nvPr>
        </p:nvSpPr>
        <p:spPr>
          <a:xfrm>
            <a:off x="4562368" y="3309377"/>
            <a:ext cx="2676525" cy="2670396"/>
          </a:xfrm>
          <a:prstGeom prst="ellipse">
            <a:avLst/>
          </a:prstGeom>
          <a:solidFill>
            <a:schemeClr val="bg2"/>
          </a:solidFill>
        </p:spPr>
        <p:txBody>
          <a:bodyPr/>
          <a:lstStyle>
            <a:lvl1pPr marL="0" indent="0">
              <a:buNone/>
              <a:defRPr>
                <a:noFill/>
              </a:defRPr>
            </a:lvl1pPr>
          </a:lstStyle>
          <a:p>
            <a:pPr lvl="0"/>
            <a:endParaRPr lang="ru-RU" dirty="0"/>
          </a:p>
        </p:txBody>
      </p:sp>
      <p:sp>
        <p:nvSpPr>
          <p:cNvPr id="13" name="Рисунок 24">
            <a:extLst>
              <a:ext uri="{FF2B5EF4-FFF2-40B4-BE49-F238E27FC236}">
                <a16:creationId xmlns:a16="http://schemas.microsoft.com/office/drawing/2014/main" id="{0D08EDBA-BAD3-EFDF-7A1F-23A10BEEB0E8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34963" y="782890"/>
            <a:ext cx="1405731" cy="64293"/>
          </a:xfr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3495" t="7365" b="1"/>
            </a:stretch>
          </a:blipFill>
        </p:spPr>
        <p:txBody>
          <a:bodyPr>
            <a:normAutofit/>
          </a:bodyPr>
          <a:lstStyle>
            <a:lvl1pPr>
              <a:defRPr sz="100">
                <a:noFill/>
              </a:defRPr>
            </a:lvl1pPr>
          </a:lstStyle>
          <a:p>
            <a:endParaRPr lang="ru-RU" dirty="0"/>
          </a:p>
        </p:txBody>
      </p:sp>
      <p:sp>
        <p:nvSpPr>
          <p:cNvPr id="20" name="Рисунок 19">
            <a:extLst>
              <a:ext uri="{FF2B5EF4-FFF2-40B4-BE49-F238E27FC236}">
                <a16:creationId xmlns:a16="http://schemas.microsoft.com/office/drawing/2014/main" id="{6456F916-69FD-4508-10CD-2EE866D7F75E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1741196" y="3384303"/>
            <a:ext cx="2676525" cy="2676525"/>
          </a:xfrm>
          <a:prstGeom prst="ellipse">
            <a:avLst/>
          </a:prstGeom>
          <a:ln>
            <a:noFill/>
          </a:ln>
        </p:spPr>
        <p:txBody>
          <a:bodyPr>
            <a:normAutofit/>
          </a:bodyPr>
          <a:lstStyle>
            <a:lvl1pPr marL="0" indent="0">
              <a:buNone/>
              <a:defRPr lang="ru-RU" sz="1600" kern="1200" dirty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ru-RU" dirty="0"/>
              <a:t>Ваше фото</a:t>
            </a:r>
          </a:p>
        </p:txBody>
      </p:sp>
      <p:sp>
        <p:nvSpPr>
          <p:cNvPr id="21" name="Рисунок 19">
            <a:extLst>
              <a:ext uri="{FF2B5EF4-FFF2-40B4-BE49-F238E27FC236}">
                <a16:creationId xmlns:a16="http://schemas.microsoft.com/office/drawing/2014/main" id="{7A3220C5-01EA-E8BC-B225-81C393E3B0B6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4689755" y="3384303"/>
            <a:ext cx="2676525" cy="2676525"/>
          </a:xfrm>
          <a:prstGeom prst="ellipse">
            <a:avLst/>
          </a:prstGeom>
          <a:ln>
            <a:noFill/>
          </a:ln>
        </p:spPr>
        <p:txBody>
          <a:bodyPr>
            <a:normAutofit/>
          </a:bodyPr>
          <a:lstStyle>
            <a:lvl1pPr marL="0" indent="0">
              <a:buNone/>
              <a:defRPr lang="ru-RU" sz="1600" kern="1200" dirty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ru-RU" dirty="0"/>
              <a:t>Ваше фото</a:t>
            </a:r>
          </a:p>
        </p:txBody>
      </p:sp>
      <p:sp>
        <p:nvSpPr>
          <p:cNvPr id="22" name="Рисунок 19">
            <a:extLst>
              <a:ext uri="{FF2B5EF4-FFF2-40B4-BE49-F238E27FC236}">
                <a16:creationId xmlns:a16="http://schemas.microsoft.com/office/drawing/2014/main" id="{95D092EE-CD7A-6608-62AA-FE831A85705D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7638314" y="3384303"/>
            <a:ext cx="2676525" cy="2676525"/>
          </a:xfrm>
          <a:prstGeom prst="ellipse">
            <a:avLst/>
          </a:prstGeom>
          <a:ln>
            <a:noFill/>
          </a:ln>
        </p:spPr>
        <p:txBody>
          <a:bodyPr>
            <a:normAutofit/>
          </a:bodyPr>
          <a:lstStyle>
            <a:lvl1pPr marL="0" indent="0">
              <a:buNone/>
              <a:defRPr lang="ru-RU" sz="1600" kern="1200" dirty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ru-RU" dirty="0"/>
              <a:t>Ваше фото</a:t>
            </a:r>
          </a:p>
        </p:txBody>
      </p:sp>
      <p:sp>
        <p:nvSpPr>
          <p:cNvPr id="19" name="Объект 2">
            <a:extLst>
              <a:ext uri="{FF2B5EF4-FFF2-40B4-BE49-F238E27FC236}">
                <a16:creationId xmlns:a16="http://schemas.microsoft.com/office/drawing/2014/main" id="{3DE965E3-8817-4CFE-92CA-F56038B72AF3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34962" y="1834981"/>
            <a:ext cx="8332787" cy="1196352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ru-RU" dirty="0"/>
              <a:t>Введите Ваш текст</a:t>
            </a:r>
          </a:p>
        </p:txBody>
      </p:sp>
      <p:sp>
        <p:nvSpPr>
          <p:cNvPr id="23" name="Объект 2">
            <a:extLst>
              <a:ext uri="{FF2B5EF4-FFF2-40B4-BE49-F238E27FC236}">
                <a16:creationId xmlns:a16="http://schemas.microsoft.com/office/drawing/2014/main" id="{7D67D2D5-35A0-4F82-A6A4-FD5057B7A380}"/>
              </a:ext>
            </a:extLst>
          </p:cNvPr>
          <p:cNvSpPr>
            <a:spLocks noGrp="1"/>
          </p:cNvSpPr>
          <p:nvPr>
            <p:ph idx="19" hasCustomPrompt="1"/>
          </p:nvPr>
        </p:nvSpPr>
        <p:spPr>
          <a:xfrm>
            <a:off x="334963" y="1163411"/>
            <a:ext cx="5008792" cy="465919"/>
          </a:xfrm>
        </p:spPr>
        <p:txBody>
          <a:bodyPr>
            <a:normAutofit/>
          </a:bodyPr>
          <a:lstStyle>
            <a:lvl1pPr marL="0" indent="0">
              <a:buNone/>
              <a:defRPr sz="1600" b="1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ru-RU" dirty="0"/>
              <a:t>Подзаголовок</a:t>
            </a:r>
          </a:p>
        </p:txBody>
      </p:sp>
      <p:sp>
        <p:nvSpPr>
          <p:cNvPr id="18" name="Заголовок 12">
            <a:extLst>
              <a:ext uri="{FF2B5EF4-FFF2-40B4-BE49-F238E27FC236}">
                <a16:creationId xmlns:a16="http://schemas.microsoft.com/office/drawing/2014/main" id="{7405A6A0-0BF3-431D-965E-833A8EDBD35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3546" y="330931"/>
            <a:ext cx="4381817" cy="365126"/>
          </a:xfrm>
          <a:prstGeom prst="rect">
            <a:avLst/>
          </a:prstGeom>
        </p:spPr>
        <p:txBody>
          <a:bodyPr/>
          <a:lstStyle>
            <a:lvl1pPr algn="l">
              <a:defRPr sz="2400"/>
            </a:lvl1pPr>
          </a:lstStyle>
          <a:p>
            <a:r>
              <a:rPr lang="ru-RU" dirty="0"/>
              <a:t>Заголовок слайда</a:t>
            </a:r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727ECF5E-B0D8-462F-BA9F-AFF44D856B49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026631" y="330931"/>
            <a:ext cx="833411" cy="269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985622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Диаграмма +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5346DDD-CF9E-B0DD-7D19-A85481DBCD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1ACEC7-D4E7-49A9-99C7-C28166B54012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Рисунок 24">
            <a:extLst>
              <a:ext uri="{FF2B5EF4-FFF2-40B4-BE49-F238E27FC236}">
                <a16:creationId xmlns:a16="http://schemas.microsoft.com/office/drawing/2014/main" id="{A4FD3881-7339-84AE-820C-C636BCDBC534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34963" y="782890"/>
            <a:ext cx="1405731" cy="64293"/>
          </a:xfr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3495" t="7365" b="1"/>
            </a:stretch>
          </a:blipFill>
        </p:spPr>
        <p:txBody>
          <a:bodyPr>
            <a:normAutofit/>
          </a:bodyPr>
          <a:lstStyle>
            <a:lvl1pPr>
              <a:defRPr sz="100">
                <a:noFill/>
              </a:defRPr>
            </a:lvl1pPr>
          </a:lstStyle>
          <a:p>
            <a:endParaRPr lang="ru-RU" dirty="0"/>
          </a:p>
        </p:txBody>
      </p:sp>
      <p:sp>
        <p:nvSpPr>
          <p:cNvPr id="12" name="Диаграмма 11">
            <a:extLst>
              <a:ext uri="{FF2B5EF4-FFF2-40B4-BE49-F238E27FC236}">
                <a16:creationId xmlns:a16="http://schemas.microsoft.com/office/drawing/2014/main" id="{F89C6C30-0EA4-11BB-2618-4B4E7C4B9B74}"/>
              </a:ext>
            </a:extLst>
          </p:cNvPr>
          <p:cNvSpPr>
            <a:spLocks noGrp="1"/>
          </p:cNvSpPr>
          <p:nvPr>
            <p:ph type="chart" sz="quarter" idx="16" hasCustomPrompt="1"/>
          </p:nvPr>
        </p:nvSpPr>
        <p:spPr>
          <a:xfrm>
            <a:off x="334962" y="1076325"/>
            <a:ext cx="8370887" cy="5129213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chemeClr val="tx2"/>
                </a:solidFill>
              </a:defRPr>
            </a:lvl1pPr>
          </a:lstStyle>
          <a:p>
            <a:r>
              <a:rPr lang="ru-RU" dirty="0"/>
              <a:t>Диаграмма</a:t>
            </a:r>
          </a:p>
        </p:txBody>
      </p:sp>
      <p:sp>
        <p:nvSpPr>
          <p:cNvPr id="14" name="Объект 13">
            <a:extLst>
              <a:ext uri="{FF2B5EF4-FFF2-40B4-BE49-F238E27FC236}">
                <a16:creationId xmlns:a16="http://schemas.microsoft.com/office/drawing/2014/main" id="{4F1E3968-C051-BF1E-D485-5293D26CCBE8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8991438" y="1076325"/>
            <a:ext cx="2828925" cy="2286000"/>
          </a:xfrm>
          <a:prstGeom prst="roundRect">
            <a:avLst>
              <a:gd name="adj" fmla="val 3873"/>
            </a:avLst>
          </a:prstGeom>
          <a:solidFill>
            <a:schemeClr val="tx1"/>
          </a:solidFill>
          <a:ln w="6350">
            <a:solidFill>
              <a:schemeClr val="tx1"/>
            </a:solidFill>
          </a:ln>
          <a:effectLst/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/>
              <a:t>Текст</a:t>
            </a:r>
          </a:p>
        </p:txBody>
      </p:sp>
      <p:sp>
        <p:nvSpPr>
          <p:cNvPr id="13" name="Объект 13">
            <a:extLst>
              <a:ext uri="{FF2B5EF4-FFF2-40B4-BE49-F238E27FC236}">
                <a16:creationId xmlns:a16="http://schemas.microsoft.com/office/drawing/2014/main" id="{C2818C45-D00E-4F6A-B945-2B3E17E98727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8994370" y="3598294"/>
            <a:ext cx="2828925" cy="2607243"/>
          </a:xfrm>
          <a:prstGeom prst="roundRect">
            <a:avLst>
              <a:gd name="adj" fmla="val 3873"/>
            </a:avLst>
          </a:prstGeom>
          <a:solidFill>
            <a:schemeClr val="bg2"/>
          </a:solidFill>
          <a:ln w="6350">
            <a:noFill/>
          </a:ln>
          <a:effectLst/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chemeClr val="tx2"/>
                </a:solidFill>
              </a:defRPr>
            </a:lvl1pPr>
          </a:lstStyle>
          <a:p>
            <a:pPr lvl="0"/>
            <a:r>
              <a:rPr lang="ru-RU" dirty="0"/>
              <a:t>Текст</a:t>
            </a:r>
          </a:p>
        </p:txBody>
      </p:sp>
      <p:sp>
        <p:nvSpPr>
          <p:cNvPr id="11" name="Заголовок 12">
            <a:extLst>
              <a:ext uri="{FF2B5EF4-FFF2-40B4-BE49-F238E27FC236}">
                <a16:creationId xmlns:a16="http://schemas.microsoft.com/office/drawing/2014/main" id="{68392316-EDA1-48FA-A348-016A0411053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3546" y="330931"/>
            <a:ext cx="4381817" cy="365126"/>
          </a:xfrm>
          <a:prstGeom prst="rect">
            <a:avLst/>
          </a:prstGeom>
        </p:spPr>
        <p:txBody>
          <a:bodyPr/>
          <a:lstStyle>
            <a:lvl1pPr algn="l">
              <a:defRPr sz="2400"/>
            </a:lvl1pPr>
          </a:lstStyle>
          <a:p>
            <a:r>
              <a:rPr lang="ru-RU" dirty="0"/>
              <a:t>Заголовок слайда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644C73B2-AEC9-42AE-9913-23E13BE84A26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026631" y="330931"/>
            <a:ext cx="833411" cy="269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168412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Сетка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Заголовок 12">
            <a:extLst>
              <a:ext uri="{FF2B5EF4-FFF2-40B4-BE49-F238E27FC236}">
                <a16:creationId xmlns:a16="http://schemas.microsoft.com/office/drawing/2014/main" id="{EA042FC1-C611-F3D8-D746-9F484B388BC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3546" y="330931"/>
            <a:ext cx="4381817" cy="365126"/>
          </a:xfrm>
          <a:prstGeom prst="rect">
            <a:avLst/>
          </a:prstGeom>
        </p:spPr>
        <p:txBody>
          <a:bodyPr/>
          <a:lstStyle>
            <a:lvl1pPr algn="l">
              <a:defRPr sz="2400"/>
            </a:lvl1pPr>
          </a:lstStyle>
          <a:p>
            <a:r>
              <a:rPr lang="ru-RU" dirty="0"/>
              <a:t>Заголовок слайда</a:t>
            </a:r>
          </a:p>
        </p:txBody>
      </p:sp>
      <p:sp>
        <p:nvSpPr>
          <p:cNvPr id="15" name="Рисунок 24">
            <a:extLst>
              <a:ext uri="{FF2B5EF4-FFF2-40B4-BE49-F238E27FC236}">
                <a16:creationId xmlns:a16="http://schemas.microsoft.com/office/drawing/2014/main" id="{77870940-93A2-7050-97CE-C87A9AC07A6F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34963" y="782890"/>
            <a:ext cx="1405731" cy="64293"/>
          </a:xfr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3495" t="7365" b="1"/>
            </a:stretch>
          </a:blipFill>
        </p:spPr>
        <p:txBody>
          <a:bodyPr>
            <a:normAutofit/>
          </a:bodyPr>
          <a:lstStyle>
            <a:lvl1pPr>
              <a:defRPr sz="100">
                <a:noFill/>
              </a:defRPr>
            </a:lvl1pPr>
          </a:lstStyle>
          <a:p>
            <a:endParaRPr lang="ru-RU" dirty="0"/>
          </a:p>
        </p:txBody>
      </p:sp>
      <p:sp>
        <p:nvSpPr>
          <p:cNvPr id="25" name="Рисунок 24">
            <a:extLst>
              <a:ext uri="{FF2B5EF4-FFF2-40B4-BE49-F238E27FC236}">
                <a16:creationId xmlns:a16="http://schemas.microsoft.com/office/drawing/2014/main" id="{F02F672B-EAA6-7301-20FA-8640669E21D5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8153398" y="4175832"/>
            <a:ext cx="3703638" cy="2063750"/>
          </a:xfrm>
          <a:prstGeom prst="roundRect">
            <a:avLst>
              <a:gd name="adj" fmla="val 7436"/>
            </a:avLst>
          </a:prstGeom>
          <a:ln>
            <a:noFill/>
          </a:ln>
        </p:spPr>
        <p:txBody>
          <a:bodyPr>
            <a:normAutofit/>
          </a:bodyPr>
          <a:lstStyle>
            <a:lvl1pPr marL="0" indent="0">
              <a:buNone/>
              <a:defRPr sz="1800"/>
            </a:lvl1pPr>
          </a:lstStyle>
          <a:p>
            <a:r>
              <a:rPr lang="ru-RU" sz="1800" dirty="0"/>
              <a:t>Изображение</a:t>
            </a:r>
            <a:endParaRPr lang="ru-RU" dirty="0"/>
          </a:p>
        </p:txBody>
      </p:sp>
      <p:sp>
        <p:nvSpPr>
          <p:cNvPr id="26" name="Рисунок 24">
            <a:extLst>
              <a:ext uri="{FF2B5EF4-FFF2-40B4-BE49-F238E27FC236}">
                <a16:creationId xmlns:a16="http://schemas.microsoft.com/office/drawing/2014/main" id="{071F349B-D5D0-E8CD-0E30-B36CEB2DEAF9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223546" y="4175832"/>
            <a:ext cx="3703638" cy="2063750"/>
          </a:xfrm>
          <a:prstGeom prst="roundRect">
            <a:avLst>
              <a:gd name="adj" fmla="val 7436"/>
            </a:avLst>
          </a:prstGeom>
          <a:ln>
            <a:noFill/>
          </a:ln>
        </p:spPr>
        <p:txBody>
          <a:bodyPr>
            <a:normAutofit/>
          </a:bodyPr>
          <a:lstStyle>
            <a:lvl1pPr marL="0" indent="0">
              <a:buNone/>
              <a:defRPr sz="1800"/>
            </a:lvl1pPr>
          </a:lstStyle>
          <a:p>
            <a:r>
              <a:rPr lang="ru-RU" sz="1800" dirty="0"/>
              <a:t>Изображение</a:t>
            </a:r>
            <a:endParaRPr lang="ru-RU" dirty="0"/>
          </a:p>
        </p:txBody>
      </p:sp>
      <p:sp>
        <p:nvSpPr>
          <p:cNvPr id="31" name="Номер слайда 30">
            <a:extLst>
              <a:ext uri="{FF2B5EF4-FFF2-40B4-BE49-F238E27FC236}">
                <a16:creationId xmlns:a16="http://schemas.microsoft.com/office/drawing/2014/main" id="{BF61F3B1-D4D4-394C-6DDD-81B4112AE4A2}"/>
              </a:ext>
            </a:extLst>
          </p:cNvPr>
          <p:cNvSpPr>
            <a:spLocks noGrp="1"/>
          </p:cNvSpPr>
          <p:nvPr>
            <p:ph type="sldNum" sz="quarter" idx="25"/>
          </p:nvPr>
        </p:nvSpPr>
        <p:spPr/>
        <p:txBody>
          <a:bodyPr/>
          <a:lstStyle/>
          <a:p>
            <a:fld id="{871ACEC7-D4E7-49A9-99C7-C28166B54012}" type="slidenum">
              <a:rPr lang="ru-RU" smtClean="0"/>
              <a:t>‹#›</a:t>
            </a:fld>
            <a:endParaRPr lang="ru-RU"/>
          </a:p>
        </p:txBody>
      </p:sp>
      <p:sp>
        <p:nvSpPr>
          <p:cNvPr id="33" name="Объект 32">
            <a:extLst>
              <a:ext uri="{FF2B5EF4-FFF2-40B4-BE49-F238E27FC236}">
                <a16:creationId xmlns:a16="http://schemas.microsoft.com/office/drawing/2014/main" id="{F62E6878-BB64-A6B1-F4FD-E52AD9D86A71}"/>
              </a:ext>
            </a:extLst>
          </p:cNvPr>
          <p:cNvSpPr>
            <a:spLocks noGrp="1"/>
          </p:cNvSpPr>
          <p:nvPr>
            <p:ph sz="quarter" idx="26" hasCustomPrompt="1"/>
          </p:nvPr>
        </p:nvSpPr>
        <p:spPr>
          <a:xfrm>
            <a:off x="223838" y="1365250"/>
            <a:ext cx="3703637" cy="2063750"/>
          </a:xfrm>
          <a:prstGeom prst="roundRect">
            <a:avLst>
              <a:gd name="adj" fmla="val 5129"/>
            </a:avLst>
          </a:prstGeom>
          <a:ln w="6350">
            <a:solidFill>
              <a:srgbClr val="E8E8E8"/>
            </a:solidFill>
          </a:ln>
        </p:spPr>
        <p:txBody>
          <a:bodyPr vert="horz" lIns="91440" tIns="45720" rIns="91440" bIns="45720" rtlCol="0">
            <a:normAutofit/>
          </a:bodyPr>
          <a:lstStyle>
            <a:lvl1pPr>
              <a:defRPr lang="ru-RU" sz="1800" dirty="0">
                <a:solidFill>
                  <a:schemeClr val="tx2"/>
                </a:solidFill>
              </a:defRPr>
            </a:lvl1pPr>
          </a:lstStyle>
          <a:p>
            <a:pPr marL="0" lvl="0" indent="0">
              <a:buNone/>
            </a:pPr>
            <a:r>
              <a:rPr lang="ru-RU" dirty="0"/>
              <a:t>Текст</a:t>
            </a:r>
          </a:p>
        </p:txBody>
      </p:sp>
      <p:sp>
        <p:nvSpPr>
          <p:cNvPr id="35" name="Объект 32">
            <a:extLst>
              <a:ext uri="{FF2B5EF4-FFF2-40B4-BE49-F238E27FC236}">
                <a16:creationId xmlns:a16="http://schemas.microsoft.com/office/drawing/2014/main" id="{AD0EDA63-BA82-003F-F70F-C8CDC2D230C2}"/>
              </a:ext>
            </a:extLst>
          </p:cNvPr>
          <p:cNvSpPr>
            <a:spLocks noGrp="1"/>
          </p:cNvSpPr>
          <p:nvPr>
            <p:ph sz="quarter" idx="28" hasCustomPrompt="1"/>
          </p:nvPr>
        </p:nvSpPr>
        <p:spPr>
          <a:xfrm>
            <a:off x="8153399" y="1365250"/>
            <a:ext cx="3703637" cy="2063750"/>
          </a:xfrm>
          <a:prstGeom prst="roundRect">
            <a:avLst>
              <a:gd name="adj" fmla="val 5129"/>
            </a:avLst>
          </a:prstGeom>
          <a:ln w="6350">
            <a:solidFill>
              <a:srgbClr val="E8E8E8"/>
            </a:solidFill>
          </a:ln>
        </p:spPr>
        <p:txBody>
          <a:bodyPr vert="horz" lIns="91440" tIns="45720" rIns="91440" bIns="45720" rtlCol="0">
            <a:normAutofit/>
          </a:bodyPr>
          <a:lstStyle>
            <a:lvl1pPr>
              <a:defRPr lang="ru-RU" sz="1800" dirty="0">
                <a:solidFill>
                  <a:schemeClr val="tx2"/>
                </a:solidFill>
              </a:defRPr>
            </a:lvl1pPr>
          </a:lstStyle>
          <a:p>
            <a:pPr marL="0" lvl="0" indent="0">
              <a:buNone/>
            </a:pPr>
            <a:r>
              <a:rPr lang="ru-RU" dirty="0"/>
              <a:t>Текст</a:t>
            </a:r>
          </a:p>
        </p:txBody>
      </p:sp>
      <p:sp>
        <p:nvSpPr>
          <p:cNvPr id="36" name="Объект 32">
            <a:extLst>
              <a:ext uri="{FF2B5EF4-FFF2-40B4-BE49-F238E27FC236}">
                <a16:creationId xmlns:a16="http://schemas.microsoft.com/office/drawing/2014/main" id="{2F96BC72-83CE-3567-030F-73E6EB648B69}"/>
              </a:ext>
            </a:extLst>
          </p:cNvPr>
          <p:cNvSpPr>
            <a:spLocks noGrp="1"/>
          </p:cNvSpPr>
          <p:nvPr>
            <p:ph sz="quarter" idx="29" hasCustomPrompt="1"/>
          </p:nvPr>
        </p:nvSpPr>
        <p:spPr>
          <a:xfrm>
            <a:off x="4188472" y="4175832"/>
            <a:ext cx="3703637" cy="2063750"/>
          </a:xfrm>
          <a:prstGeom prst="roundRect">
            <a:avLst>
              <a:gd name="adj" fmla="val 5129"/>
            </a:avLst>
          </a:prstGeom>
          <a:ln w="6350">
            <a:solidFill>
              <a:srgbClr val="E8E8E8"/>
            </a:solidFill>
          </a:ln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chemeClr val="tx2"/>
                </a:solidFill>
              </a:defRPr>
            </a:lvl1pPr>
          </a:lstStyle>
          <a:p>
            <a:pPr lvl="0"/>
            <a:r>
              <a:rPr lang="ru-RU" dirty="0"/>
              <a:t>Текст</a:t>
            </a:r>
          </a:p>
        </p:txBody>
      </p:sp>
      <p:sp>
        <p:nvSpPr>
          <p:cNvPr id="16" name="Рисунок 24">
            <a:extLst>
              <a:ext uri="{FF2B5EF4-FFF2-40B4-BE49-F238E27FC236}">
                <a16:creationId xmlns:a16="http://schemas.microsoft.com/office/drawing/2014/main" id="{2C6CD060-5363-4E20-9DE3-448AD06C17FD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4188471" y="1365250"/>
            <a:ext cx="3703638" cy="2063750"/>
          </a:xfrm>
          <a:prstGeom prst="roundRect">
            <a:avLst>
              <a:gd name="adj" fmla="val 7436"/>
            </a:avLst>
          </a:prstGeom>
          <a:ln>
            <a:noFill/>
          </a:ln>
        </p:spPr>
        <p:txBody>
          <a:bodyPr>
            <a:normAutofit/>
          </a:bodyPr>
          <a:lstStyle>
            <a:lvl1pPr marL="0" indent="0">
              <a:buNone/>
              <a:defRPr sz="1800"/>
            </a:lvl1pPr>
          </a:lstStyle>
          <a:p>
            <a:r>
              <a:rPr lang="ru-RU" sz="1800" dirty="0"/>
              <a:t>Изображение</a:t>
            </a:r>
            <a:endParaRPr lang="ru-RU" dirty="0"/>
          </a:p>
        </p:txBody>
      </p:sp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0EDB8A62-1E27-4939-BA70-8E9C4AFE12C5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8559"/>
          <a:stretch/>
        </p:blipFill>
        <p:spPr>
          <a:xfrm flipV="1">
            <a:off x="223546" y="3705713"/>
            <a:ext cx="11633490" cy="139066"/>
          </a:xfrm>
          <a:prstGeom prst="roundRect">
            <a:avLst>
              <a:gd name="adj" fmla="val 50000"/>
            </a:avLst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C2E95F59-3FF9-42D9-8A3F-DF0075154E7C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026631" y="330931"/>
            <a:ext cx="833411" cy="269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382445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Сетка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Рисунок 33">
            <a:extLst>
              <a:ext uri="{FF2B5EF4-FFF2-40B4-BE49-F238E27FC236}">
                <a16:creationId xmlns:a16="http://schemas.microsoft.com/office/drawing/2014/main" id="{A6A7E2B8-0530-4E90-99C5-936B8E320A6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t="32163" r="31235"/>
          <a:stretch/>
        </p:blipFill>
        <p:spPr>
          <a:xfrm flipH="1" flipV="1">
            <a:off x="-2" y="4610422"/>
            <a:ext cx="1828401" cy="2247577"/>
          </a:xfrm>
          <a:prstGeom prst="rect">
            <a:avLst/>
          </a:prstGeom>
        </p:spPr>
      </p:pic>
      <p:sp>
        <p:nvSpPr>
          <p:cNvPr id="2" name="Объект 2">
            <a:extLst>
              <a:ext uri="{FF2B5EF4-FFF2-40B4-BE49-F238E27FC236}">
                <a16:creationId xmlns:a16="http://schemas.microsoft.com/office/drawing/2014/main" id="{D7FBAF74-9450-9E28-ADCE-E6238DFED0E5}"/>
              </a:ext>
            </a:extLst>
          </p:cNvPr>
          <p:cNvSpPr>
            <a:spLocks noGrp="1"/>
          </p:cNvSpPr>
          <p:nvPr>
            <p:ph sz="quarter" idx="23" hasCustomPrompt="1"/>
          </p:nvPr>
        </p:nvSpPr>
        <p:spPr>
          <a:xfrm>
            <a:off x="4605362" y="1939949"/>
            <a:ext cx="2913063" cy="2183281"/>
          </a:xfrm>
          <a:prstGeom prst="rect">
            <a:avLst/>
          </a:prstGeom>
          <a:ln w="6350">
            <a:solidFill>
              <a:srgbClr val="E8E8E8"/>
            </a:solidFill>
          </a:ln>
        </p:spPr>
        <p:txBody>
          <a:bodyPr vert="horz" lIns="91440" tIns="45720" rIns="91440" bIns="45720" rtlCol="0">
            <a:normAutofit/>
          </a:bodyPr>
          <a:lstStyle>
            <a:lvl1pPr>
              <a:defRPr lang="ru-RU" sz="1800" dirty="0">
                <a:solidFill>
                  <a:schemeClr val="tx2"/>
                </a:solidFill>
              </a:defRPr>
            </a:lvl1pPr>
          </a:lstStyle>
          <a:p>
            <a:pPr marL="0" lvl="0" indent="0">
              <a:buNone/>
            </a:pPr>
            <a:r>
              <a:rPr lang="ru-RU" dirty="0"/>
              <a:t>Текст</a:t>
            </a:r>
          </a:p>
        </p:txBody>
      </p:sp>
      <p:sp>
        <p:nvSpPr>
          <p:cNvPr id="12" name="Заголовок 12">
            <a:extLst>
              <a:ext uri="{FF2B5EF4-FFF2-40B4-BE49-F238E27FC236}">
                <a16:creationId xmlns:a16="http://schemas.microsoft.com/office/drawing/2014/main" id="{EA042FC1-C611-F3D8-D746-9F484B388BC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3546" y="330931"/>
            <a:ext cx="4381817" cy="365126"/>
          </a:xfrm>
          <a:prstGeom prst="rect">
            <a:avLst/>
          </a:prstGeom>
        </p:spPr>
        <p:txBody>
          <a:bodyPr/>
          <a:lstStyle>
            <a:lvl1pPr algn="l">
              <a:defRPr sz="2400"/>
            </a:lvl1pPr>
          </a:lstStyle>
          <a:p>
            <a:r>
              <a:rPr lang="ru-RU" dirty="0"/>
              <a:t>Заголовок слайда</a:t>
            </a:r>
          </a:p>
        </p:txBody>
      </p:sp>
      <p:sp>
        <p:nvSpPr>
          <p:cNvPr id="15" name="Рисунок 24">
            <a:extLst>
              <a:ext uri="{FF2B5EF4-FFF2-40B4-BE49-F238E27FC236}">
                <a16:creationId xmlns:a16="http://schemas.microsoft.com/office/drawing/2014/main" id="{77870940-93A2-7050-97CE-C87A9AC07A6F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34963" y="782890"/>
            <a:ext cx="1405731" cy="64293"/>
          </a:xfr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3495" t="7365" b="1"/>
            </a:stretch>
          </a:blipFill>
        </p:spPr>
        <p:txBody>
          <a:bodyPr>
            <a:normAutofit/>
          </a:bodyPr>
          <a:lstStyle>
            <a:lvl1pPr>
              <a:defRPr sz="100">
                <a:noFill/>
              </a:defRPr>
            </a:lvl1pPr>
          </a:lstStyle>
          <a:p>
            <a:endParaRPr lang="ru-RU" dirty="0"/>
          </a:p>
        </p:txBody>
      </p:sp>
      <p:sp>
        <p:nvSpPr>
          <p:cNvPr id="31" name="Номер слайда 30">
            <a:extLst>
              <a:ext uri="{FF2B5EF4-FFF2-40B4-BE49-F238E27FC236}">
                <a16:creationId xmlns:a16="http://schemas.microsoft.com/office/drawing/2014/main" id="{BF61F3B1-D4D4-394C-6DDD-81B4112AE4A2}"/>
              </a:ext>
            </a:extLst>
          </p:cNvPr>
          <p:cNvSpPr>
            <a:spLocks noGrp="1"/>
          </p:cNvSpPr>
          <p:nvPr>
            <p:ph type="sldNum" sz="quarter" idx="25"/>
          </p:nvPr>
        </p:nvSpPr>
        <p:spPr/>
        <p:txBody>
          <a:bodyPr/>
          <a:lstStyle/>
          <a:p>
            <a:fld id="{871ACEC7-D4E7-49A9-99C7-C28166B54012}" type="slidenum">
              <a:rPr lang="ru-RU" smtClean="0"/>
              <a:t>‹#›</a:t>
            </a:fld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94E3ED3-1A36-76ED-DBDF-2DE4FEAC4923}"/>
              </a:ext>
            </a:extLst>
          </p:cNvPr>
          <p:cNvSpPr>
            <a:spLocks noGrp="1"/>
          </p:cNvSpPr>
          <p:nvPr>
            <p:ph sz="quarter" idx="26" hasCustomPrompt="1"/>
          </p:nvPr>
        </p:nvSpPr>
        <p:spPr>
          <a:xfrm>
            <a:off x="4605362" y="1524001"/>
            <a:ext cx="2913062" cy="415948"/>
          </a:xfrm>
          <a:prstGeom prst="round2SameRect">
            <a:avLst/>
          </a:prstGeom>
          <a:solidFill>
            <a:schemeClr val="accent5"/>
          </a:solidFill>
          <a:ln w="6350">
            <a:solidFill>
              <a:schemeClr val="accent5"/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 marL="0" indent="0" algn="ctr">
              <a:buNone/>
              <a:defRPr lang="ru-RU" sz="2000" dirty="0">
                <a:solidFill>
                  <a:schemeClr val="bg1"/>
                </a:solidFill>
                <a:latin typeface="+mj-lt"/>
              </a:defRPr>
            </a:lvl1pPr>
          </a:lstStyle>
          <a:p>
            <a:pPr marL="228600" lvl="0" indent="-228600"/>
            <a:r>
              <a:rPr lang="ru-RU" dirty="0"/>
              <a:t>Заголовок 2</a:t>
            </a:r>
          </a:p>
        </p:txBody>
      </p:sp>
      <p:sp>
        <p:nvSpPr>
          <p:cNvPr id="18" name="Объект 2">
            <a:extLst>
              <a:ext uri="{FF2B5EF4-FFF2-40B4-BE49-F238E27FC236}">
                <a16:creationId xmlns:a16="http://schemas.microsoft.com/office/drawing/2014/main" id="{355F3629-476B-05E7-02BE-0AAAC4A92DCD}"/>
              </a:ext>
            </a:extLst>
          </p:cNvPr>
          <p:cNvSpPr>
            <a:spLocks noGrp="1"/>
          </p:cNvSpPr>
          <p:nvPr>
            <p:ph sz="quarter" idx="27" hasCustomPrompt="1"/>
          </p:nvPr>
        </p:nvSpPr>
        <p:spPr>
          <a:xfrm>
            <a:off x="7904821" y="1939949"/>
            <a:ext cx="2913063" cy="2183281"/>
          </a:xfrm>
          <a:prstGeom prst="rect">
            <a:avLst/>
          </a:prstGeom>
          <a:ln w="6350">
            <a:solidFill>
              <a:srgbClr val="E8E8E8"/>
            </a:solidFill>
          </a:ln>
        </p:spPr>
        <p:txBody>
          <a:bodyPr vert="horz" lIns="91440" tIns="45720" rIns="91440" bIns="45720" rtlCol="0">
            <a:normAutofit/>
          </a:bodyPr>
          <a:lstStyle>
            <a:lvl1pPr>
              <a:defRPr lang="ru-RU" sz="1800" dirty="0">
                <a:solidFill>
                  <a:schemeClr val="tx2"/>
                </a:solidFill>
              </a:defRPr>
            </a:lvl1pPr>
          </a:lstStyle>
          <a:p>
            <a:pPr marL="0" lvl="0" indent="0">
              <a:buNone/>
            </a:pPr>
            <a:r>
              <a:rPr lang="ru-RU" dirty="0"/>
              <a:t>Текст</a:t>
            </a:r>
          </a:p>
        </p:txBody>
      </p:sp>
      <p:sp>
        <p:nvSpPr>
          <p:cNvPr id="20" name="Объект 2">
            <a:extLst>
              <a:ext uri="{FF2B5EF4-FFF2-40B4-BE49-F238E27FC236}">
                <a16:creationId xmlns:a16="http://schemas.microsoft.com/office/drawing/2014/main" id="{400AA033-B06A-AD0D-29C0-98736FA42848}"/>
              </a:ext>
            </a:extLst>
          </p:cNvPr>
          <p:cNvSpPr>
            <a:spLocks noGrp="1"/>
          </p:cNvSpPr>
          <p:nvPr>
            <p:ph sz="quarter" idx="29" hasCustomPrompt="1"/>
          </p:nvPr>
        </p:nvSpPr>
        <p:spPr>
          <a:xfrm>
            <a:off x="1305902" y="1939949"/>
            <a:ext cx="2913063" cy="2183281"/>
          </a:xfrm>
          <a:prstGeom prst="rect">
            <a:avLst/>
          </a:prstGeom>
          <a:ln w="6350">
            <a:solidFill>
              <a:srgbClr val="E8E8E8"/>
            </a:solidFill>
          </a:ln>
        </p:spPr>
        <p:txBody>
          <a:bodyPr vert="horz" lIns="91440" tIns="45720" rIns="91440" bIns="45720" rtlCol="0">
            <a:normAutofit/>
          </a:bodyPr>
          <a:lstStyle>
            <a:lvl1pPr>
              <a:defRPr lang="ru-RU" sz="1800" dirty="0">
                <a:solidFill>
                  <a:schemeClr val="tx2"/>
                </a:solidFill>
              </a:defRPr>
            </a:lvl1pPr>
          </a:lstStyle>
          <a:p>
            <a:pPr marL="0" lvl="0" indent="0">
              <a:buNone/>
            </a:pPr>
            <a:r>
              <a:rPr lang="ru-RU" dirty="0"/>
              <a:t>Текст</a:t>
            </a:r>
          </a:p>
        </p:txBody>
      </p:sp>
      <p:sp>
        <p:nvSpPr>
          <p:cNvPr id="21" name="Объект 2">
            <a:extLst>
              <a:ext uri="{FF2B5EF4-FFF2-40B4-BE49-F238E27FC236}">
                <a16:creationId xmlns:a16="http://schemas.microsoft.com/office/drawing/2014/main" id="{3828A2B5-57B9-C2C2-723D-CCC0C2286791}"/>
              </a:ext>
            </a:extLst>
          </p:cNvPr>
          <p:cNvSpPr>
            <a:spLocks noGrp="1"/>
          </p:cNvSpPr>
          <p:nvPr>
            <p:ph sz="quarter" idx="30" hasCustomPrompt="1"/>
          </p:nvPr>
        </p:nvSpPr>
        <p:spPr>
          <a:xfrm>
            <a:off x="1305902" y="1524001"/>
            <a:ext cx="2913062" cy="415948"/>
          </a:xfrm>
          <a:prstGeom prst="round2SameRect">
            <a:avLst/>
          </a:prstGeom>
          <a:solidFill>
            <a:schemeClr val="bg2"/>
          </a:solidFill>
          <a:ln w="6350">
            <a:solidFill>
              <a:schemeClr val="bg2"/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lang="ru-RU" sz="2000" dirty="0">
                <a:solidFill>
                  <a:schemeClr val="tx2"/>
                </a:solidFill>
                <a:latin typeface="+mj-lt"/>
              </a:defRPr>
            </a:lvl1pPr>
          </a:lstStyle>
          <a:p>
            <a:pPr marL="0" lvl="0" indent="0">
              <a:buNone/>
            </a:pPr>
            <a:r>
              <a:rPr lang="ru-RU" dirty="0"/>
              <a:t>Заголовок 1</a:t>
            </a:r>
          </a:p>
        </p:txBody>
      </p:sp>
      <p:sp>
        <p:nvSpPr>
          <p:cNvPr id="22" name="Объект 2">
            <a:extLst>
              <a:ext uri="{FF2B5EF4-FFF2-40B4-BE49-F238E27FC236}">
                <a16:creationId xmlns:a16="http://schemas.microsoft.com/office/drawing/2014/main" id="{9C4F5B55-B72C-84A6-289F-430F8469172F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305901" y="4353868"/>
            <a:ext cx="9511981" cy="165695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ru-RU" dirty="0"/>
              <a:t>Введите Ваш текст</a:t>
            </a:r>
          </a:p>
        </p:txBody>
      </p:sp>
      <p:sp>
        <p:nvSpPr>
          <p:cNvPr id="39" name="Объект 2">
            <a:extLst>
              <a:ext uri="{FF2B5EF4-FFF2-40B4-BE49-F238E27FC236}">
                <a16:creationId xmlns:a16="http://schemas.microsoft.com/office/drawing/2014/main" id="{72F2FCD2-E2C4-B138-EC87-6CABEE23406E}"/>
              </a:ext>
            </a:extLst>
          </p:cNvPr>
          <p:cNvSpPr>
            <a:spLocks noGrp="1"/>
          </p:cNvSpPr>
          <p:nvPr>
            <p:ph sz="quarter" idx="31" hasCustomPrompt="1"/>
          </p:nvPr>
        </p:nvSpPr>
        <p:spPr>
          <a:xfrm>
            <a:off x="7904821" y="1524001"/>
            <a:ext cx="2913062" cy="415948"/>
          </a:xfrm>
          <a:prstGeom prst="round2SameRect">
            <a:avLst/>
          </a:prstGeom>
          <a:solidFill>
            <a:schemeClr val="bg2"/>
          </a:solidFill>
          <a:ln w="6350">
            <a:solidFill>
              <a:schemeClr val="bg2"/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>
              <a:defRPr lang="ru-RU" sz="2000" dirty="0">
                <a:solidFill>
                  <a:schemeClr val="tx2"/>
                </a:solidFill>
                <a:latin typeface="Montserrat Medium" panose="00000600000000000000" pitchFamily="2" charset="-52"/>
              </a:defRPr>
            </a:lvl1pPr>
          </a:lstStyle>
          <a:p>
            <a:pPr marL="0" lvl="0" indent="0" algn="ctr">
              <a:buNone/>
            </a:pPr>
            <a:r>
              <a:rPr lang="ru-RU" dirty="0"/>
              <a:t>Заголовок 3</a:t>
            </a:r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22273334-385C-40EF-9C62-A23FBA6A7E8E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026631" y="330931"/>
            <a:ext cx="833411" cy="269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375299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Сетка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Рисунок 24">
            <a:extLst>
              <a:ext uri="{FF2B5EF4-FFF2-40B4-BE49-F238E27FC236}">
                <a16:creationId xmlns:a16="http://schemas.microsoft.com/office/drawing/2014/main" id="{7E4A9DD1-1090-CBBD-13D6-69624E7AB3A5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34963" y="782890"/>
            <a:ext cx="1405731" cy="64293"/>
          </a:xfr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3495" t="7365" b="1"/>
            </a:stretch>
          </a:blipFill>
        </p:spPr>
        <p:txBody>
          <a:bodyPr>
            <a:normAutofit/>
          </a:bodyPr>
          <a:lstStyle>
            <a:lvl1pPr>
              <a:defRPr sz="100">
                <a:noFill/>
              </a:defRPr>
            </a:lvl1pPr>
          </a:lstStyle>
          <a:p>
            <a:endParaRPr lang="ru-RU" dirty="0"/>
          </a:p>
        </p:txBody>
      </p:sp>
      <p:sp>
        <p:nvSpPr>
          <p:cNvPr id="22" name="Объект 2">
            <a:extLst>
              <a:ext uri="{FF2B5EF4-FFF2-40B4-BE49-F238E27FC236}">
                <a16:creationId xmlns:a16="http://schemas.microsoft.com/office/drawing/2014/main" id="{D9F8F985-DFEB-4613-A1FD-B74261749BD5}"/>
              </a:ext>
            </a:extLst>
          </p:cNvPr>
          <p:cNvSpPr>
            <a:spLocks noGrp="1"/>
          </p:cNvSpPr>
          <p:nvPr>
            <p:ph sz="quarter" idx="23" hasCustomPrompt="1"/>
          </p:nvPr>
        </p:nvSpPr>
        <p:spPr>
          <a:xfrm>
            <a:off x="334963" y="1232203"/>
            <a:ext cx="2218356" cy="1989629"/>
          </a:xfrm>
          <a:prstGeom prst="roundRect">
            <a:avLst>
              <a:gd name="adj" fmla="val 2934"/>
            </a:avLst>
          </a:prstGeom>
          <a:noFill/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1500">
                <a:solidFill>
                  <a:schemeClr val="tx2"/>
                </a:solidFill>
              </a:defRPr>
            </a:lvl1pPr>
          </a:lstStyle>
          <a:p>
            <a:pPr lvl="0"/>
            <a:r>
              <a:rPr lang="ru-RU" dirty="0"/>
              <a:t>Текст</a:t>
            </a:r>
          </a:p>
        </p:txBody>
      </p:sp>
      <p:sp>
        <p:nvSpPr>
          <p:cNvPr id="12" name="Объект 2">
            <a:extLst>
              <a:ext uri="{FF2B5EF4-FFF2-40B4-BE49-F238E27FC236}">
                <a16:creationId xmlns:a16="http://schemas.microsoft.com/office/drawing/2014/main" id="{AE93EA6E-A0BA-4596-8EF5-207A1D09DFE9}"/>
              </a:ext>
            </a:extLst>
          </p:cNvPr>
          <p:cNvSpPr>
            <a:spLocks noGrp="1"/>
          </p:cNvSpPr>
          <p:nvPr>
            <p:ph sz="quarter" idx="24"/>
          </p:nvPr>
        </p:nvSpPr>
        <p:spPr>
          <a:xfrm>
            <a:off x="2705719" y="1591771"/>
            <a:ext cx="2218356" cy="1989629"/>
          </a:xfrm>
          <a:prstGeom prst="roundRect">
            <a:avLst>
              <a:gd name="adj" fmla="val 2934"/>
            </a:avLst>
          </a:prstGeom>
          <a:noFill/>
        </p:spPr>
        <p:txBody>
          <a:bodyPr vert="horz" lIns="91440" tIns="45720" rIns="91440" bIns="45720" rtlCol="0">
            <a:normAutofit/>
          </a:bodyPr>
          <a:lstStyle>
            <a:lvl1pPr>
              <a:defRPr lang="ru-RU" sz="1500" dirty="0">
                <a:solidFill>
                  <a:schemeClr val="tx2"/>
                </a:solidFill>
              </a:defRPr>
            </a:lvl1pPr>
          </a:lstStyle>
          <a:p>
            <a:pPr marL="0" lvl="0" indent="0">
              <a:buNone/>
            </a:pPr>
            <a:endParaRPr lang="ru-RU" dirty="0"/>
          </a:p>
        </p:txBody>
      </p:sp>
      <p:sp>
        <p:nvSpPr>
          <p:cNvPr id="16" name="Объект 2">
            <a:extLst>
              <a:ext uri="{FF2B5EF4-FFF2-40B4-BE49-F238E27FC236}">
                <a16:creationId xmlns:a16="http://schemas.microsoft.com/office/drawing/2014/main" id="{DE9B3488-6B88-4B59-9AA9-90EB708EF883}"/>
              </a:ext>
            </a:extLst>
          </p:cNvPr>
          <p:cNvSpPr>
            <a:spLocks noGrp="1"/>
          </p:cNvSpPr>
          <p:nvPr>
            <p:ph sz="quarter" idx="25"/>
          </p:nvPr>
        </p:nvSpPr>
        <p:spPr>
          <a:xfrm>
            <a:off x="334963" y="3429000"/>
            <a:ext cx="2218356" cy="1989629"/>
          </a:xfrm>
          <a:prstGeom prst="roundRect">
            <a:avLst>
              <a:gd name="adj" fmla="val 2934"/>
            </a:avLst>
          </a:prstGeom>
          <a:solidFill>
            <a:schemeClr val="accent5"/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ru-RU" dirty="0">
                <a:noFill/>
              </a:defRPr>
            </a:lvl1pPr>
          </a:lstStyle>
          <a:p>
            <a:pPr marL="0" lvl="0" indent="0">
              <a:buNone/>
            </a:pPr>
            <a:endParaRPr lang="ru-RU" dirty="0"/>
          </a:p>
        </p:txBody>
      </p:sp>
      <p:sp>
        <p:nvSpPr>
          <p:cNvPr id="17" name="Объект 2">
            <a:extLst>
              <a:ext uri="{FF2B5EF4-FFF2-40B4-BE49-F238E27FC236}">
                <a16:creationId xmlns:a16="http://schemas.microsoft.com/office/drawing/2014/main" id="{FCA3BD40-549C-4817-8140-A241AB933854}"/>
              </a:ext>
            </a:extLst>
          </p:cNvPr>
          <p:cNvSpPr>
            <a:spLocks noGrp="1"/>
          </p:cNvSpPr>
          <p:nvPr>
            <p:ph sz="quarter" idx="26" hasCustomPrompt="1"/>
          </p:nvPr>
        </p:nvSpPr>
        <p:spPr>
          <a:xfrm>
            <a:off x="2705719" y="3774092"/>
            <a:ext cx="2218356" cy="1989629"/>
          </a:xfrm>
          <a:prstGeom prst="roundRect">
            <a:avLst>
              <a:gd name="adj" fmla="val 2934"/>
            </a:avLst>
          </a:prstGeom>
          <a:noFill/>
        </p:spPr>
        <p:txBody>
          <a:bodyPr vert="horz" lIns="91440" tIns="45720" rIns="91440" bIns="45720" rtlCol="0">
            <a:normAutofit/>
          </a:bodyPr>
          <a:lstStyle>
            <a:lvl1pPr>
              <a:defRPr lang="ru-RU" sz="1500" dirty="0">
                <a:solidFill>
                  <a:schemeClr val="tx2"/>
                </a:solidFill>
              </a:defRPr>
            </a:lvl1pPr>
          </a:lstStyle>
          <a:p>
            <a:pPr marL="0" lvl="0" indent="0">
              <a:buNone/>
            </a:pPr>
            <a:r>
              <a:rPr lang="ru-RU" dirty="0"/>
              <a:t>Фото</a:t>
            </a:r>
          </a:p>
        </p:txBody>
      </p:sp>
      <p:sp>
        <p:nvSpPr>
          <p:cNvPr id="18" name="Объект 2">
            <a:extLst>
              <a:ext uri="{FF2B5EF4-FFF2-40B4-BE49-F238E27FC236}">
                <a16:creationId xmlns:a16="http://schemas.microsoft.com/office/drawing/2014/main" id="{449E2237-6F86-4CF7-9D69-37A5B13A6102}"/>
              </a:ext>
            </a:extLst>
          </p:cNvPr>
          <p:cNvSpPr>
            <a:spLocks noGrp="1"/>
          </p:cNvSpPr>
          <p:nvPr>
            <p:ph sz="quarter" idx="27" hasCustomPrompt="1"/>
          </p:nvPr>
        </p:nvSpPr>
        <p:spPr>
          <a:xfrm>
            <a:off x="331334" y="5625797"/>
            <a:ext cx="2218356" cy="1403653"/>
          </a:xfrm>
          <a:prstGeom prst="roundRect">
            <a:avLst>
              <a:gd name="adj" fmla="val 2934"/>
            </a:avLst>
          </a:prstGeom>
          <a:noFill/>
          <a:ln w="6350">
            <a:solidFill>
              <a:schemeClr val="tx2"/>
            </a:solidFill>
          </a:ln>
        </p:spPr>
        <p:txBody>
          <a:bodyPr vert="horz" lIns="91440" tIns="45720" rIns="91440" bIns="45720" rtlCol="0">
            <a:normAutofit/>
          </a:bodyPr>
          <a:lstStyle>
            <a:lvl1pPr>
              <a:defRPr lang="ru-RU" sz="1500" dirty="0">
                <a:solidFill>
                  <a:schemeClr val="tx2"/>
                </a:solidFill>
              </a:defRPr>
            </a:lvl1pPr>
          </a:lstStyle>
          <a:p>
            <a:pPr marL="0" lvl="0" indent="0">
              <a:buNone/>
            </a:pPr>
            <a:r>
              <a:rPr lang="ru-RU" dirty="0"/>
              <a:t>Текст</a:t>
            </a:r>
          </a:p>
        </p:txBody>
      </p:sp>
      <p:sp>
        <p:nvSpPr>
          <p:cNvPr id="19" name="Объект 2">
            <a:extLst>
              <a:ext uri="{FF2B5EF4-FFF2-40B4-BE49-F238E27FC236}">
                <a16:creationId xmlns:a16="http://schemas.microsoft.com/office/drawing/2014/main" id="{4001AEBD-AA4F-43F4-AF20-03C9E0617767}"/>
              </a:ext>
            </a:extLst>
          </p:cNvPr>
          <p:cNvSpPr>
            <a:spLocks noGrp="1"/>
          </p:cNvSpPr>
          <p:nvPr>
            <p:ph sz="quarter" idx="28"/>
          </p:nvPr>
        </p:nvSpPr>
        <p:spPr>
          <a:xfrm>
            <a:off x="2705719" y="5956413"/>
            <a:ext cx="2218356" cy="901587"/>
          </a:xfrm>
          <a:prstGeom prst="roundRect">
            <a:avLst>
              <a:gd name="adj" fmla="val 2934"/>
            </a:avLst>
          </a:prstGeom>
          <a:solidFill>
            <a:schemeClr val="tx1"/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ru-RU" dirty="0">
                <a:noFill/>
              </a:defRPr>
            </a:lvl1pPr>
          </a:lstStyle>
          <a:p>
            <a:pPr marL="0" lvl="0" indent="0">
              <a:buNone/>
            </a:pPr>
            <a:endParaRPr lang="ru-RU" dirty="0"/>
          </a:p>
        </p:txBody>
      </p:sp>
      <p:sp>
        <p:nvSpPr>
          <p:cNvPr id="20" name="Объект 2">
            <a:extLst>
              <a:ext uri="{FF2B5EF4-FFF2-40B4-BE49-F238E27FC236}">
                <a16:creationId xmlns:a16="http://schemas.microsoft.com/office/drawing/2014/main" id="{164294F8-95E2-4402-ACC8-05A2D6E100FC}"/>
              </a:ext>
            </a:extLst>
          </p:cNvPr>
          <p:cNvSpPr>
            <a:spLocks noGrp="1"/>
          </p:cNvSpPr>
          <p:nvPr>
            <p:ph sz="quarter" idx="29" hasCustomPrompt="1"/>
          </p:nvPr>
        </p:nvSpPr>
        <p:spPr>
          <a:xfrm>
            <a:off x="5076475" y="1232203"/>
            <a:ext cx="2218356" cy="1989629"/>
          </a:xfrm>
          <a:prstGeom prst="roundRect">
            <a:avLst>
              <a:gd name="adj" fmla="val 2934"/>
            </a:avLst>
          </a:prstGeom>
          <a:noFill/>
        </p:spPr>
        <p:txBody>
          <a:bodyPr vert="horz" lIns="91440" tIns="45720" rIns="91440" bIns="45720" rtlCol="0">
            <a:normAutofit/>
          </a:bodyPr>
          <a:lstStyle>
            <a:lvl1pPr>
              <a:defRPr lang="ru-RU" sz="1500" dirty="0">
                <a:solidFill>
                  <a:schemeClr val="tx2"/>
                </a:solidFill>
              </a:defRPr>
            </a:lvl1pPr>
          </a:lstStyle>
          <a:p>
            <a:pPr marL="0" lvl="0" indent="0">
              <a:buNone/>
            </a:pPr>
            <a:r>
              <a:rPr lang="ru-RU" dirty="0"/>
              <a:t>Фото</a:t>
            </a:r>
          </a:p>
        </p:txBody>
      </p:sp>
      <p:sp>
        <p:nvSpPr>
          <p:cNvPr id="21" name="Объект 2">
            <a:extLst>
              <a:ext uri="{FF2B5EF4-FFF2-40B4-BE49-F238E27FC236}">
                <a16:creationId xmlns:a16="http://schemas.microsoft.com/office/drawing/2014/main" id="{6D076514-19C8-482A-B912-5F5128BAE1F4}"/>
              </a:ext>
            </a:extLst>
          </p:cNvPr>
          <p:cNvSpPr>
            <a:spLocks noGrp="1"/>
          </p:cNvSpPr>
          <p:nvPr>
            <p:ph sz="quarter" idx="30"/>
          </p:nvPr>
        </p:nvSpPr>
        <p:spPr>
          <a:xfrm>
            <a:off x="5076475" y="3414524"/>
            <a:ext cx="2218356" cy="1989629"/>
          </a:xfrm>
          <a:prstGeom prst="roundRect">
            <a:avLst>
              <a:gd name="adj" fmla="val 2934"/>
            </a:avLst>
          </a:prstGeom>
          <a:solidFill>
            <a:schemeClr val="accent5"/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ru-RU" dirty="0">
                <a:noFill/>
              </a:defRPr>
            </a:lvl1pPr>
          </a:lstStyle>
          <a:p>
            <a:pPr marL="0" lvl="0" indent="0">
              <a:buNone/>
            </a:pPr>
            <a:endParaRPr lang="ru-RU" dirty="0"/>
          </a:p>
        </p:txBody>
      </p:sp>
      <p:sp>
        <p:nvSpPr>
          <p:cNvPr id="23" name="Объект 2">
            <a:extLst>
              <a:ext uri="{FF2B5EF4-FFF2-40B4-BE49-F238E27FC236}">
                <a16:creationId xmlns:a16="http://schemas.microsoft.com/office/drawing/2014/main" id="{FA35DF1A-2670-442C-8627-9F8675CEADE1}"/>
              </a:ext>
            </a:extLst>
          </p:cNvPr>
          <p:cNvSpPr>
            <a:spLocks noGrp="1"/>
          </p:cNvSpPr>
          <p:nvPr>
            <p:ph sz="quarter" idx="31" hasCustomPrompt="1"/>
          </p:nvPr>
        </p:nvSpPr>
        <p:spPr>
          <a:xfrm>
            <a:off x="5076475" y="5596845"/>
            <a:ext cx="2218356" cy="1261155"/>
          </a:xfrm>
          <a:prstGeom prst="roundRect">
            <a:avLst>
              <a:gd name="adj" fmla="val 2934"/>
            </a:avLst>
          </a:prstGeom>
          <a:noFill/>
        </p:spPr>
        <p:txBody>
          <a:bodyPr vert="horz" lIns="91440" tIns="45720" rIns="91440" bIns="45720" rtlCol="0">
            <a:normAutofit/>
          </a:bodyPr>
          <a:lstStyle>
            <a:lvl1pPr>
              <a:defRPr lang="ru-RU" sz="1500" dirty="0">
                <a:solidFill>
                  <a:schemeClr val="tx2"/>
                </a:solidFill>
              </a:defRPr>
            </a:lvl1pPr>
          </a:lstStyle>
          <a:p>
            <a:pPr marL="0" lvl="0" indent="0">
              <a:buNone/>
            </a:pPr>
            <a:r>
              <a:rPr lang="ru-RU" dirty="0"/>
              <a:t>Фото</a:t>
            </a:r>
          </a:p>
        </p:txBody>
      </p:sp>
      <p:sp>
        <p:nvSpPr>
          <p:cNvPr id="24" name="Объект 2">
            <a:extLst>
              <a:ext uri="{FF2B5EF4-FFF2-40B4-BE49-F238E27FC236}">
                <a16:creationId xmlns:a16="http://schemas.microsoft.com/office/drawing/2014/main" id="{EAD6A90E-6831-4684-A176-FCC78F1E962B}"/>
              </a:ext>
            </a:extLst>
          </p:cNvPr>
          <p:cNvSpPr>
            <a:spLocks noGrp="1"/>
          </p:cNvSpPr>
          <p:nvPr>
            <p:ph sz="quarter" idx="32"/>
          </p:nvPr>
        </p:nvSpPr>
        <p:spPr>
          <a:xfrm>
            <a:off x="7447231" y="1591771"/>
            <a:ext cx="2218356" cy="1989629"/>
          </a:xfrm>
          <a:prstGeom prst="roundRect">
            <a:avLst>
              <a:gd name="adj" fmla="val 2934"/>
            </a:avLst>
          </a:prstGeom>
          <a:solidFill>
            <a:schemeClr val="accent1"/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ru-RU" dirty="0">
                <a:noFill/>
              </a:defRPr>
            </a:lvl1pPr>
          </a:lstStyle>
          <a:p>
            <a:pPr marL="0" lvl="0" indent="0">
              <a:buNone/>
            </a:pPr>
            <a:endParaRPr lang="ru-RU" dirty="0"/>
          </a:p>
        </p:txBody>
      </p:sp>
      <p:sp>
        <p:nvSpPr>
          <p:cNvPr id="25" name="Объект 2">
            <a:extLst>
              <a:ext uri="{FF2B5EF4-FFF2-40B4-BE49-F238E27FC236}">
                <a16:creationId xmlns:a16="http://schemas.microsoft.com/office/drawing/2014/main" id="{7D8F2292-EF97-4C1D-83B5-EE44E130946F}"/>
              </a:ext>
            </a:extLst>
          </p:cNvPr>
          <p:cNvSpPr>
            <a:spLocks noGrp="1"/>
          </p:cNvSpPr>
          <p:nvPr>
            <p:ph sz="quarter" idx="33" hasCustomPrompt="1"/>
          </p:nvPr>
        </p:nvSpPr>
        <p:spPr>
          <a:xfrm>
            <a:off x="7447231" y="3774092"/>
            <a:ext cx="2218356" cy="1989629"/>
          </a:xfrm>
          <a:prstGeom prst="roundRect">
            <a:avLst>
              <a:gd name="adj" fmla="val 2934"/>
            </a:avLst>
          </a:prstGeom>
          <a:noFill/>
          <a:ln w="6350">
            <a:solidFill>
              <a:schemeClr val="tx2"/>
            </a:solidFill>
          </a:ln>
        </p:spPr>
        <p:txBody>
          <a:bodyPr vert="horz" lIns="91440" tIns="45720" rIns="91440" bIns="45720" rtlCol="0">
            <a:normAutofit/>
          </a:bodyPr>
          <a:lstStyle>
            <a:lvl1pPr>
              <a:defRPr lang="ru-RU" sz="1500" dirty="0">
                <a:solidFill>
                  <a:schemeClr val="tx2"/>
                </a:solidFill>
              </a:defRPr>
            </a:lvl1pPr>
          </a:lstStyle>
          <a:p>
            <a:pPr marL="0" lvl="0" indent="0">
              <a:buNone/>
            </a:pPr>
            <a:r>
              <a:rPr lang="ru-RU" dirty="0"/>
              <a:t>Текст</a:t>
            </a:r>
          </a:p>
        </p:txBody>
      </p:sp>
      <p:sp>
        <p:nvSpPr>
          <p:cNvPr id="26" name="Объект 2">
            <a:extLst>
              <a:ext uri="{FF2B5EF4-FFF2-40B4-BE49-F238E27FC236}">
                <a16:creationId xmlns:a16="http://schemas.microsoft.com/office/drawing/2014/main" id="{EC6C67E1-1CBA-4A3F-99A3-E41D19BD85C0}"/>
              </a:ext>
            </a:extLst>
          </p:cNvPr>
          <p:cNvSpPr>
            <a:spLocks noGrp="1"/>
          </p:cNvSpPr>
          <p:nvPr>
            <p:ph sz="quarter" idx="34"/>
          </p:nvPr>
        </p:nvSpPr>
        <p:spPr>
          <a:xfrm>
            <a:off x="7447231" y="5956413"/>
            <a:ext cx="2218356" cy="901587"/>
          </a:xfrm>
          <a:prstGeom prst="roundRect">
            <a:avLst>
              <a:gd name="adj" fmla="val 2934"/>
            </a:avLst>
          </a:prstGeom>
          <a:solidFill>
            <a:schemeClr val="accent5"/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ru-RU" dirty="0">
                <a:noFill/>
              </a:defRPr>
            </a:lvl1pPr>
          </a:lstStyle>
          <a:p>
            <a:pPr marL="0" lvl="0" indent="0">
              <a:buNone/>
            </a:pPr>
            <a:endParaRPr lang="ru-RU" dirty="0"/>
          </a:p>
        </p:txBody>
      </p:sp>
      <p:sp>
        <p:nvSpPr>
          <p:cNvPr id="27" name="Объект 2">
            <a:extLst>
              <a:ext uri="{FF2B5EF4-FFF2-40B4-BE49-F238E27FC236}">
                <a16:creationId xmlns:a16="http://schemas.microsoft.com/office/drawing/2014/main" id="{9B6CE807-D89A-428B-A9FB-B0EC29363B17}"/>
              </a:ext>
            </a:extLst>
          </p:cNvPr>
          <p:cNvSpPr>
            <a:spLocks noGrp="1"/>
          </p:cNvSpPr>
          <p:nvPr>
            <p:ph sz="quarter" idx="35" hasCustomPrompt="1"/>
          </p:nvPr>
        </p:nvSpPr>
        <p:spPr>
          <a:xfrm>
            <a:off x="9817987" y="1951339"/>
            <a:ext cx="2218356" cy="1989629"/>
          </a:xfrm>
          <a:prstGeom prst="roundRect">
            <a:avLst>
              <a:gd name="adj" fmla="val 2934"/>
            </a:avLst>
          </a:prstGeom>
          <a:noFill/>
        </p:spPr>
        <p:txBody>
          <a:bodyPr vert="horz" lIns="91440" tIns="45720" rIns="91440" bIns="45720" rtlCol="0">
            <a:normAutofit/>
          </a:bodyPr>
          <a:lstStyle>
            <a:lvl1pPr>
              <a:defRPr lang="ru-RU" sz="1500" dirty="0">
                <a:solidFill>
                  <a:schemeClr val="tx2"/>
                </a:solidFill>
              </a:defRPr>
            </a:lvl1pPr>
          </a:lstStyle>
          <a:p>
            <a:pPr marL="0" lvl="0" indent="0">
              <a:buNone/>
            </a:pPr>
            <a:r>
              <a:rPr lang="ru-RU" dirty="0"/>
              <a:t>Фото</a:t>
            </a:r>
          </a:p>
        </p:txBody>
      </p:sp>
      <p:sp>
        <p:nvSpPr>
          <p:cNvPr id="28" name="Объект 2">
            <a:extLst>
              <a:ext uri="{FF2B5EF4-FFF2-40B4-BE49-F238E27FC236}">
                <a16:creationId xmlns:a16="http://schemas.microsoft.com/office/drawing/2014/main" id="{07C2643C-F4A5-41A3-870E-0213DC0BD705}"/>
              </a:ext>
            </a:extLst>
          </p:cNvPr>
          <p:cNvSpPr>
            <a:spLocks noGrp="1"/>
          </p:cNvSpPr>
          <p:nvPr>
            <p:ph sz="quarter" idx="36"/>
          </p:nvPr>
        </p:nvSpPr>
        <p:spPr>
          <a:xfrm>
            <a:off x="9817987" y="4133660"/>
            <a:ext cx="2218356" cy="1989629"/>
          </a:xfrm>
          <a:prstGeom prst="roundRect">
            <a:avLst>
              <a:gd name="adj" fmla="val 2934"/>
            </a:avLst>
          </a:prstGeom>
          <a:solidFill>
            <a:schemeClr val="accent5"/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ru-RU" dirty="0">
                <a:noFill/>
              </a:defRPr>
            </a:lvl1pPr>
          </a:lstStyle>
          <a:p>
            <a:pPr marL="0" lvl="0" indent="0">
              <a:buNone/>
            </a:pPr>
            <a:endParaRPr lang="ru-RU" dirty="0"/>
          </a:p>
        </p:txBody>
      </p:sp>
      <p:sp>
        <p:nvSpPr>
          <p:cNvPr id="2" name="Номер слайда 4">
            <a:extLst>
              <a:ext uri="{FF2B5EF4-FFF2-40B4-BE49-F238E27FC236}">
                <a16:creationId xmlns:a16="http://schemas.microsoft.com/office/drawing/2014/main" id="{4AA01B15-3023-5D86-54D9-66B8233015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84000" y="6356350"/>
            <a:ext cx="457200" cy="365125"/>
          </a:xfrm>
        </p:spPr>
        <p:txBody>
          <a:bodyPr/>
          <a:lstStyle/>
          <a:p>
            <a:fld id="{871ACEC7-D4E7-49A9-99C7-C28166B54012}" type="slidenum">
              <a:rPr lang="ru-RU" smtClean="0"/>
              <a:t>‹#›</a:t>
            </a:fld>
            <a:endParaRPr lang="ru-RU"/>
          </a:p>
        </p:txBody>
      </p:sp>
      <p:sp>
        <p:nvSpPr>
          <p:cNvPr id="29" name="Заголовок 12">
            <a:extLst>
              <a:ext uri="{FF2B5EF4-FFF2-40B4-BE49-F238E27FC236}">
                <a16:creationId xmlns:a16="http://schemas.microsoft.com/office/drawing/2014/main" id="{115EB7BA-7B6D-430C-9093-5F56ACC0BAC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3546" y="330931"/>
            <a:ext cx="4381817" cy="365126"/>
          </a:xfrm>
          <a:prstGeom prst="rect">
            <a:avLst/>
          </a:prstGeom>
        </p:spPr>
        <p:txBody>
          <a:bodyPr/>
          <a:lstStyle>
            <a:lvl1pPr algn="l">
              <a:defRPr sz="2400"/>
            </a:lvl1pPr>
          </a:lstStyle>
          <a:p>
            <a:r>
              <a:rPr lang="ru-RU" dirty="0"/>
              <a:t>Заголовок слайда</a:t>
            </a:r>
          </a:p>
        </p:txBody>
      </p:sp>
      <p:pic>
        <p:nvPicPr>
          <p:cNvPr id="30" name="Рисунок 29">
            <a:extLst>
              <a:ext uri="{FF2B5EF4-FFF2-40B4-BE49-F238E27FC236}">
                <a16:creationId xmlns:a16="http://schemas.microsoft.com/office/drawing/2014/main" id="{8A0E3B57-C01E-4C31-BFD5-1CF70DF22370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026631" y="330931"/>
            <a:ext cx="833411" cy="269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911105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Диаграмма+бло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6A8505FA-9322-ABC8-1866-4DAF14305F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1ACEC7-D4E7-49A9-99C7-C28166B54012}" type="slidenum">
              <a:rPr lang="ru-RU" smtClean="0"/>
              <a:t>‹#›</a:t>
            </a:fld>
            <a:endParaRPr lang="ru-RU"/>
          </a:p>
        </p:txBody>
      </p:sp>
      <p:sp>
        <p:nvSpPr>
          <p:cNvPr id="13" name="Рисунок 24">
            <a:extLst>
              <a:ext uri="{FF2B5EF4-FFF2-40B4-BE49-F238E27FC236}">
                <a16:creationId xmlns:a16="http://schemas.microsoft.com/office/drawing/2014/main" id="{7A13E139-6F55-06C8-1559-B1F660B7E375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34963" y="782890"/>
            <a:ext cx="1405731" cy="64293"/>
          </a:xfr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3495" t="7365" b="1"/>
            </a:stretch>
          </a:blipFill>
        </p:spPr>
        <p:txBody>
          <a:bodyPr>
            <a:normAutofit/>
          </a:bodyPr>
          <a:lstStyle>
            <a:lvl1pPr>
              <a:defRPr sz="100">
                <a:noFill/>
              </a:defRPr>
            </a:lvl1pPr>
          </a:lstStyle>
          <a:p>
            <a:endParaRPr lang="ru-RU" dirty="0"/>
          </a:p>
        </p:txBody>
      </p:sp>
      <p:sp>
        <p:nvSpPr>
          <p:cNvPr id="15" name="Диаграмма 14">
            <a:extLst>
              <a:ext uri="{FF2B5EF4-FFF2-40B4-BE49-F238E27FC236}">
                <a16:creationId xmlns:a16="http://schemas.microsoft.com/office/drawing/2014/main" id="{BAA57EDB-3156-978A-2D95-461896C43BEB}"/>
              </a:ext>
            </a:extLst>
          </p:cNvPr>
          <p:cNvSpPr>
            <a:spLocks noGrp="1"/>
          </p:cNvSpPr>
          <p:nvPr>
            <p:ph type="chart" sz="quarter" idx="16" hasCustomPrompt="1"/>
          </p:nvPr>
        </p:nvSpPr>
        <p:spPr>
          <a:xfrm>
            <a:off x="3857625" y="1573213"/>
            <a:ext cx="4476750" cy="4476750"/>
          </a:xfrm>
        </p:spPr>
        <p:txBody>
          <a:bodyPr/>
          <a:lstStyle>
            <a:lvl1pPr marL="0" indent="0">
              <a:buNone/>
              <a:defRPr lang="ru-RU" sz="160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ru-RU" dirty="0"/>
              <a:t>Диаграмма</a:t>
            </a:r>
          </a:p>
        </p:txBody>
      </p:sp>
      <p:sp>
        <p:nvSpPr>
          <p:cNvPr id="16" name="Объект 32">
            <a:extLst>
              <a:ext uri="{FF2B5EF4-FFF2-40B4-BE49-F238E27FC236}">
                <a16:creationId xmlns:a16="http://schemas.microsoft.com/office/drawing/2014/main" id="{6E107669-AB73-99E4-F61B-B6BBE6C7ECE6}"/>
              </a:ext>
            </a:extLst>
          </p:cNvPr>
          <p:cNvSpPr>
            <a:spLocks noGrp="1"/>
          </p:cNvSpPr>
          <p:nvPr>
            <p:ph sz="quarter" idx="27" hasCustomPrompt="1"/>
          </p:nvPr>
        </p:nvSpPr>
        <p:spPr>
          <a:xfrm>
            <a:off x="334963" y="1573213"/>
            <a:ext cx="3300704" cy="2151062"/>
          </a:xfrm>
          <a:prstGeom prst="roundRect">
            <a:avLst>
              <a:gd name="adj" fmla="val 5129"/>
            </a:avLst>
          </a:prstGeom>
          <a:ln w="6350">
            <a:solidFill>
              <a:srgbClr val="E8E8E8"/>
            </a:solidFill>
          </a:ln>
        </p:spPr>
        <p:txBody>
          <a:bodyPr vert="horz" lIns="91440" tIns="45720" rIns="91440" bIns="45720" rtlCol="0">
            <a:normAutofit/>
          </a:bodyPr>
          <a:lstStyle>
            <a:lvl1pPr>
              <a:defRPr lang="ru-RU" sz="1500" dirty="0">
                <a:solidFill>
                  <a:schemeClr val="tx2"/>
                </a:solidFill>
              </a:defRPr>
            </a:lvl1pPr>
          </a:lstStyle>
          <a:p>
            <a:pPr marL="0" lvl="0" indent="0">
              <a:buNone/>
            </a:pPr>
            <a:r>
              <a:rPr lang="ru-RU" dirty="0"/>
              <a:t>Текст</a:t>
            </a:r>
          </a:p>
        </p:txBody>
      </p:sp>
      <p:sp>
        <p:nvSpPr>
          <p:cNvPr id="17" name="Объект 32">
            <a:extLst>
              <a:ext uri="{FF2B5EF4-FFF2-40B4-BE49-F238E27FC236}">
                <a16:creationId xmlns:a16="http://schemas.microsoft.com/office/drawing/2014/main" id="{666EA3EF-1AB5-40A9-81DB-967C13B3F46F}"/>
              </a:ext>
            </a:extLst>
          </p:cNvPr>
          <p:cNvSpPr>
            <a:spLocks noGrp="1"/>
          </p:cNvSpPr>
          <p:nvPr>
            <p:ph sz="quarter" idx="28" hasCustomPrompt="1"/>
          </p:nvPr>
        </p:nvSpPr>
        <p:spPr>
          <a:xfrm>
            <a:off x="334963" y="3924048"/>
            <a:ext cx="3300704" cy="2151062"/>
          </a:xfrm>
          <a:prstGeom prst="roundRect">
            <a:avLst>
              <a:gd name="adj" fmla="val 5129"/>
            </a:avLst>
          </a:prstGeom>
          <a:solidFill>
            <a:schemeClr val="tx1"/>
          </a:solidFill>
          <a:ln w="6350">
            <a:solidFill>
              <a:schemeClr val="tx1"/>
            </a:solidFill>
          </a:ln>
        </p:spPr>
        <p:txBody>
          <a:bodyPr>
            <a:normAutofit/>
          </a:bodyPr>
          <a:lstStyle>
            <a:lvl1pPr marL="0" indent="0">
              <a:buNone/>
              <a:defRPr sz="15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/>
              <a:t>Текст</a:t>
            </a:r>
          </a:p>
        </p:txBody>
      </p:sp>
      <p:sp>
        <p:nvSpPr>
          <p:cNvPr id="18" name="Объект 32">
            <a:extLst>
              <a:ext uri="{FF2B5EF4-FFF2-40B4-BE49-F238E27FC236}">
                <a16:creationId xmlns:a16="http://schemas.microsoft.com/office/drawing/2014/main" id="{1055BA4A-885B-290E-D152-C6C07081ED88}"/>
              </a:ext>
            </a:extLst>
          </p:cNvPr>
          <p:cNvSpPr>
            <a:spLocks noGrp="1"/>
          </p:cNvSpPr>
          <p:nvPr>
            <p:ph sz="quarter" idx="29" hasCustomPrompt="1"/>
          </p:nvPr>
        </p:nvSpPr>
        <p:spPr>
          <a:xfrm>
            <a:off x="8556333" y="1573213"/>
            <a:ext cx="3300704" cy="2151062"/>
          </a:xfrm>
          <a:prstGeom prst="roundRect">
            <a:avLst>
              <a:gd name="adj" fmla="val 5129"/>
            </a:avLst>
          </a:prstGeom>
          <a:solidFill>
            <a:schemeClr val="tx1"/>
          </a:solidFill>
          <a:ln w="6350">
            <a:solidFill>
              <a:schemeClr val="tx1"/>
            </a:solidFill>
          </a:ln>
        </p:spPr>
        <p:txBody>
          <a:bodyPr>
            <a:normAutofit/>
          </a:bodyPr>
          <a:lstStyle>
            <a:lvl1pPr marL="0" indent="0">
              <a:buNone/>
              <a:defRPr sz="15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/>
              <a:t>Текст</a:t>
            </a:r>
          </a:p>
        </p:txBody>
      </p:sp>
      <p:sp>
        <p:nvSpPr>
          <p:cNvPr id="19" name="Объект 32">
            <a:extLst>
              <a:ext uri="{FF2B5EF4-FFF2-40B4-BE49-F238E27FC236}">
                <a16:creationId xmlns:a16="http://schemas.microsoft.com/office/drawing/2014/main" id="{CEEC4CE0-6979-D8DA-171B-22236CAAE1DF}"/>
              </a:ext>
            </a:extLst>
          </p:cNvPr>
          <p:cNvSpPr>
            <a:spLocks noGrp="1"/>
          </p:cNvSpPr>
          <p:nvPr>
            <p:ph sz="quarter" idx="30" hasCustomPrompt="1"/>
          </p:nvPr>
        </p:nvSpPr>
        <p:spPr>
          <a:xfrm>
            <a:off x="8556333" y="3924048"/>
            <a:ext cx="3300704" cy="2125915"/>
          </a:xfrm>
          <a:prstGeom prst="roundRect">
            <a:avLst>
              <a:gd name="adj" fmla="val 5129"/>
            </a:avLst>
          </a:prstGeom>
          <a:ln w="6350">
            <a:solidFill>
              <a:srgbClr val="E8E8E8"/>
            </a:solidFill>
          </a:ln>
        </p:spPr>
        <p:txBody>
          <a:bodyPr vert="horz" lIns="91440" tIns="45720" rIns="91440" bIns="45720" rtlCol="0">
            <a:normAutofit/>
          </a:bodyPr>
          <a:lstStyle>
            <a:lvl1pPr>
              <a:defRPr lang="ru-RU" sz="1500" dirty="0">
                <a:solidFill>
                  <a:schemeClr val="tx2"/>
                </a:solidFill>
              </a:defRPr>
            </a:lvl1pPr>
          </a:lstStyle>
          <a:p>
            <a:pPr marL="0" lvl="0" indent="0">
              <a:buNone/>
            </a:pPr>
            <a:r>
              <a:rPr lang="ru-RU" dirty="0"/>
              <a:t>Текст</a:t>
            </a:r>
          </a:p>
        </p:txBody>
      </p:sp>
      <p:sp>
        <p:nvSpPr>
          <p:cNvPr id="14" name="Заголовок 12">
            <a:extLst>
              <a:ext uri="{FF2B5EF4-FFF2-40B4-BE49-F238E27FC236}">
                <a16:creationId xmlns:a16="http://schemas.microsoft.com/office/drawing/2014/main" id="{1CE6F104-4EEB-4863-BF7E-E2B9A5279BF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3546" y="330931"/>
            <a:ext cx="4381817" cy="365126"/>
          </a:xfrm>
          <a:prstGeom prst="rect">
            <a:avLst/>
          </a:prstGeom>
        </p:spPr>
        <p:txBody>
          <a:bodyPr/>
          <a:lstStyle>
            <a:lvl1pPr algn="l">
              <a:defRPr sz="2400"/>
            </a:lvl1pPr>
          </a:lstStyle>
          <a:p>
            <a:r>
              <a:rPr lang="ru-RU" dirty="0"/>
              <a:t>Заголовок слайда</a:t>
            </a: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60FAFA23-46A5-413D-A0E5-6DFEC4C8FE56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026631" y="330931"/>
            <a:ext cx="833411" cy="269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113921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Заключ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DC2E6D2E-8AAF-12E0-EF4B-35C3622A3BF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8559"/>
          <a:stretch/>
        </p:blipFill>
        <p:spPr>
          <a:xfrm flipV="1">
            <a:off x="516123" y="6464709"/>
            <a:ext cx="11513951" cy="137637"/>
          </a:xfrm>
          <a:prstGeom prst="roundRect">
            <a:avLst>
              <a:gd name="adj" fmla="val 50000"/>
            </a:avLst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A62308E7-FDA8-8740-2F13-98B62147E8C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t="-1" r="1517" b="121"/>
          <a:stretch/>
        </p:blipFill>
        <p:spPr>
          <a:xfrm>
            <a:off x="8483739" y="0"/>
            <a:ext cx="3708261" cy="4686300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37AF3F52-8C64-B711-7625-DFDE11BFC85B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04919" y="645464"/>
            <a:ext cx="626371" cy="577051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44726989-7397-19B6-FB1A-87905473768A}"/>
              </a:ext>
            </a:extLst>
          </p:cNvPr>
          <p:cNvSpPr txBox="1"/>
          <p:nvPr userDrawn="1"/>
        </p:nvSpPr>
        <p:spPr>
          <a:xfrm>
            <a:off x="704919" y="2695452"/>
            <a:ext cx="574350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latin typeface="+mj-lt"/>
              </a:rPr>
              <a:t>Спасибо за внимание!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877B014-9CB0-0BB1-BA57-242ACC447DB9}"/>
              </a:ext>
            </a:extLst>
          </p:cNvPr>
          <p:cNvSpPr txBox="1"/>
          <p:nvPr userDrawn="1"/>
        </p:nvSpPr>
        <p:spPr>
          <a:xfrm>
            <a:off x="404997" y="6041198"/>
            <a:ext cx="15697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www.sfedu.ru</a:t>
            </a:r>
            <a:endParaRPr lang="ru-RU" dirty="0"/>
          </a:p>
        </p:txBody>
      </p:sp>
      <p:sp>
        <p:nvSpPr>
          <p:cNvPr id="14" name="Рисунок 13">
            <a:extLst>
              <a:ext uri="{FF2B5EF4-FFF2-40B4-BE49-F238E27FC236}">
                <a16:creationId xmlns:a16="http://schemas.microsoft.com/office/drawing/2014/main" id="{C4007416-9A6A-CC53-6B81-3EE0A6EFC79A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10496550" y="4876800"/>
            <a:ext cx="1457325" cy="1457325"/>
          </a:xfrm>
          <a:prstGeom prst="roundRect">
            <a:avLst>
              <a:gd name="adj" fmla="val 8170"/>
            </a:avLst>
          </a:prstGeom>
        </p:spPr>
        <p:txBody>
          <a:bodyPr>
            <a:normAutofit/>
          </a:bodyPr>
          <a:lstStyle>
            <a:lvl1pPr marL="0" indent="0">
              <a:buNone/>
              <a:defRPr sz="1500"/>
            </a:lvl1pPr>
          </a:lstStyle>
          <a:p>
            <a:r>
              <a:rPr lang="ru-RU" dirty="0"/>
              <a:t>Место для Вашего </a:t>
            </a:r>
            <a:r>
              <a:rPr lang="en-US" dirty="0"/>
              <a:t>QR</a:t>
            </a:r>
            <a:endParaRPr lang="ru-RU" dirty="0"/>
          </a:p>
        </p:txBody>
      </p:sp>
      <p:sp>
        <p:nvSpPr>
          <p:cNvPr id="15" name="Подзаголовок 2">
            <a:extLst>
              <a:ext uri="{FF2B5EF4-FFF2-40B4-BE49-F238E27FC236}">
                <a16:creationId xmlns:a16="http://schemas.microsoft.com/office/drawing/2014/main" id="{6FD0E851-8995-542B-9060-3550513A63C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168715" y="5456056"/>
            <a:ext cx="3225533" cy="559023"/>
          </a:xfrm>
        </p:spPr>
        <p:txBody>
          <a:bodyPr>
            <a:normAutofit/>
          </a:bodyPr>
          <a:lstStyle>
            <a:lvl1pPr marL="0" indent="0" algn="r">
              <a:spcBef>
                <a:spcPts val="600"/>
              </a:spcBef>
              <a:buNone/>
              <a:defRPr sz="1400">
                <a:solidFill>
                  <a:schemeClr val="tx1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/>
              <a:t>Фамилия Имя</a:t>
            </a:r>
            <a:endParaRPr lang="en-US" dirty="0"/>
          </a:p>
          <a:p>
            <a:r>
              <a:rPr lang="ru-RU" dirty="0"/>
              <a:t>Отчество</a:t>
            </a:r>
          </a:p>
        </p:txBody>
      </p:sp>
      <p:sp>
        <p:nvSpPr>
          <p:cNvPr id="16" name="Текст 42">
            <a:extLst>
              <a:ext uri="{FF2B5EF4-FFF2-40B4-BE49-F238E27FC236}">
                <a16:creationId xmlns:a16="http://schemas.microsoft.com/office/drawing/2014/main" id="{5D196F2F-AA6F-01CA-4E20-A4833AAEB47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168714" y="6080371"/>
            <a:ext cx="3225533" cy="253754"/>
          </a:xfrm>
        </p:spPr>
        <p:txBody>
          <a:bodyPr>
            <a:noAutofit/>
          </a:bodyPr>
          <a:lstStyle>
            <a:lvl1pPr marL="0" indent="0" algn="r">
              <a:buNone/>
              <a:defRPr sz="1100" i="1">
                <a:solidFill>
                  <a:schemeClr val="tx1"/>
                </a:solidFill>
              </a:defRPr>
            </a:lvl1pPr>
          </a:lstStyle>
          <a:p>
            <a:pPr lvl="0"/>
            <a:r>
              <a:rPr lang="ru-RU" dirty="0"/>
              <a:t>Должность</a:t>
            </a:r>
          </a:p>
        </p:txBody>
      </p:sp>
      <p:pic>
        <p:nvPicPr>
          <p:cNvPr id="13" name="Рисунок 12" descr="Изображение выглядит как текст, Графика, логотип, Шрифт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BF65D792-E227-426A-B101-D43303351887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030" y="519977"/>
            <a:ext cx="910791" cy="8366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337360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Чист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ECE3431-F4DD-4729-8050-0E47FA325AC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026631" y="330931"/>
            <a:ext cx="833411" cy="269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944554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329046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040B4D-AC40-4A62-A462-F6DF6723917D}" type="datetimeFigureOut">
              <a:rPr lang="en-US" smtClean="0"/>
              <a:t>23/06/2026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60FF0-792A-45AA-8D23-5893CF27182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">
    <p:spTree>
      <p:nvGrpSpPr>
        <p:cNvPr id="1" name="Group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Shape 67"/>
          <p:cNvSpPr txBox="1">
            <a:spLocks noGrp="1"/>
          </p:cNvSpPr>
          <p:nvPr>
            <p:ph type="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defPPr/>
            <a:lvl1pPr lvl="0" algn="ctr">
              <a:defRPr sz="6000"/>
            </a:lvl1pPr>
          </a:lstStyle>
          <a:p>
            <a:r>
              <a:t>Образец заголовка</a:t>
            </a:r>
          </a:p>
        </p:txBody>
      </p:sp>
      <p:sp>
        <p:nvSpPr>
          <p:cNvPr id="68" name="Shape 68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defPPr/>
            <a:lvl1pPr marL="0" lvl="0" indent="0" algn="ctr">
              <a:buNone/>
              <a:defRPr sz="2400"/>
            </a:lvl1pPr>
            <a:lvl2pPr marL="457200" lvl="1" indent="0" algn="ctr">
              <a:buNone/>
              <a:defRPr sz="2000"/>
            </a:lvl2pPr>
            <a:lvl3pPr marL="914400" lvl="2" indent="0" algn="ctr">
              <a:buNone/>
              <a:defRPr sz="1800"/>
            </a:lvl3pPr>
            <a:lvl4pPr marL="1371600" lvl="3" indent="0" algn="ctr">
              <a:buNone/>
              <a:defRPr sz="1600"/>
            </a:lvl4pPr>
            <a:lvl5pPr marL="1828800" lvl="4" indent="0" algn="ctr">
              <a:buNone/>
              <a:defRPr sz="1600"/>
            </a:lvl5pPr>
            <a:lvl6pPr marL="2286000" lvl="5" indent="0" algn="ctr">
              <a:buNone/>
              <a:defRPr sz="1600"/>
            </a:lvl6pPr>
            <a:lvl7pPr marL="2743200" lvl="6" indent="0" algn="ctr">
              <a:buNone/>
              <a:defRPr sz="1600"/>
            </a:lvl7pPr>
            <a:lvl8pPr marL="3200400" lvl="7" indent="0" algn="ctr">
              <a:buNone/>
              <a:defRPr sz="1600"/>
            </a:lvl8pPr>
            <a:lvl9pPr marL="3657600" lvl="8" indent="0" algn="ctr">
              <a:buNone/>
              <a:defRPr sz="1600"/>
            </a:lvl9pPr>
          </a:lstStyle>
          <a:p>
            <a:r>
              <a:t>Образец подзаголовка</a:t>
            </a:r>
          </a:p>
        </p:txBody>
      </p:sp>
      <p:sp>
        <p:nvSpPr>
          <p:cNvPr id="69" name="Shape 69"/>
          <p:cNvSpPr txBox="1">
            <a:spLocks noGrp="1"/>
          </p:cNvSpPr>
          <p:nvPr>
            <p:ph type="dt" idx="10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06.05.2025</a:t>
            </a:r>
          </a:p>
        </p:txBody>
      </p:sp>
      <p:sp>
        <p:nvSpPr>
          <p:cNvPr id="70" name="Shape 70"/>
          <p:cNvSpPr txBox="1">
            <a:spLocks noGrp="1"/>
          </p:cNvSpPr>
          <p:nvPr>
            <p:ph type="ftr" idx="11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endParaRPr/>
          </a:p>
        </p:txBody>
      </p:sp>
      <p:sp>
        <p:nvSpPr>
          <p:cNvPr id="71" name="Shape 71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97645460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Slide Title">
    <p:spTree>
      <p:nvGrpSpPr>
        <p:cNvPr id="1" name="Group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hape 2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Образец заголовка</a:t>
            </a:r>
          </a:p>
        </p:txBody>
      </p:sp>
      <p:sp>
        <p:nvSpPr>
          <p:cNvPr id="29" name="Shape 29"/>
          <p:cNvSpPr txBox="1">
            <a:spLocks noGrp="1"/>
          </p:cNvSpPr>
          <p:nvPr>
            <p:ph type="dt" idx="10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06.05.2025</a:t>
            </a:r>
          </a:p>
        </p:txBody>
      </p:sp>
      <p:sp>
        <p:nvSpPr>
          <p:cNvPr id="30" name="Shape 30"/>
          <p:cNvSpPr txBox="1">
            <a:spLocks noGrp="1"/>
          </p:cNvSpPr>
          <p:nvPr>
            <p:ph type="ftr" idx="11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endParaRPr/>
          </a:p>
        </p:txBody>
      </p:sp>
      <p:sp>
        <p:nvSpPr>
          <p:cNvPr id="31" name="Shape 31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199500831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itle and Two Columns">
    <p:spTree>
      <p:nvGrpSpPr>
        <p:cNvPr id="1" name="Group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5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Образец заголовка</a:t>
            </a:r>
          </a:p>
        </p:txBody>
      </p:sp>
      <p:sp>
        <p:nvSpPr>
          <p:cNvPr id="52" name="Shape 52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>
            <a:defPPr/>
            <a:lvl1pPr lvl="0"/>
          </a:lstStyle>
          <a:p>
            <a:pPr lvl="0"/>
            <a:r>
              <a:t>Образец текста</a:t>
            </a:r>
          </a:p>
          <a:p>
            <a:pPr lvl="1"/>
            <a:r>
              <a:t>Второй уровень</a:t>
            </a:r>
          </a:p>
          <a:p>
            <a:pPr lvl="2"/>
            <a:r>
              <a:t>Третий уровень</a:t>
            </a:r>
          </a:p>
          <a:p>
            <a:pPr lvl="3"/>
            <a:r>
              <a:t>Четвертый уровень</a:t>
            </a:r>
          </a:p>
          <a:p>
            <a:pPr lvl="4"/>
            <a:r>
              <a:t>Пятый уровень</a:t>
            </a:r>
          </a:p>
        </p:txBody>
      </p:sp>
      <p:sp>
        <p:nvSpPr>
          <p:cNvPr id="53" name="Shape 53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>
            <a:defPPr/>
            <a:lvl1pPr lvl="0"/>
          </a:lstStyle>
          <a:p>
            <a:pPr lvl="0"/>
            <a:r>
              <a:t>Образец текста</a:t>
            </a:r>
          </a:p>
          <a:p>
            <a:pPr lvl="1"/>
            <a:r>
              <a:t>Второй уровень</a:t>
            </a:r>
          </a:p>
          <a:p>
            <a:pPr lvl="2"/>
            <a:r>
              <a:t>Третий уровень</a:t>
            </a:r>
          </a:p>
          <a:p>
            <a:pPr lvl="3"/>
            <a:r>
              <a:t>Четвертый уровень</a:t>
            </a:r>
          </a:p>
          <a:p>
            <a:pPr lvl="4"/>
            <a:r>
              <a:t>Пятый уровень</a:t>
            </a:r>
          </a:p>
        </p:txBody>
      </p:sp>
      <p:sp>
        <p:nvSpPr>
          <p:cNvPr id="54" name="Shape 54"/>
          <p:cNvSpPr txBox="1">
            <a:spLocks noGrp="1"/>
          </p:cNvSpPr>
          <p:nvPr>
            <p:ph type="dt" idx="10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06.05.2025</a:t>
            </a:r>
          </a:p>
        </p:txBody>
      </p:sp>
      <p:sp>
        <p:nvSpPr>
          <p:cNvPr id="55" name="Shape 55"/>
          <p:cNvSpPr txBox="1">
            <a:spLocks noGrp="1"/>
          </p:cNvSpPr>
          <p:nvPr>
            <p:ph type="ftr" idx="11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endParaRPr/>
          </a:p>
        </p:txBody>
      </p:sp>
      <p:sp>
        <p:nvSpPr>
          <p:cNvPr id="56" name="Shape 56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110129682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Group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Shape 73"/>
          <p:cNvSpPr txBox="1">
            <a:spLocks noGrp="1"/>
          </p:cNvSpPr>
          <p:nvPr>
            <p:ph type="dt" idx="10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06.05.2025</a:t>
            </a:r>
          </a:p>
        </p:txBody>
      </p:sp>
      <p:sp>
        <p:nvSpPr>
          <p:cNvPr id="74" name="Shape 74"/>
          <p:cNvSpPr txBox="1">
            <a:spLocks noGrp="1"/>
          </p:cNvSpPr>
          <p:nvPr>
            <p:ph type="ftr" idx="11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endParaRPr/>
          </a:p>
        </p:txBody>
      </p:sp>
      <p:sp>
        <p:nvSpPr>
          <p:cNvPr id="75" name="Shape 75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111166772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Comparison">
    <p:spTree>
      <p:nvGrpSpPr>
        <p:cNvPr id="1" name="Group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Shape 58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2"/>
          </a:xfrm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Образец заголовка</a:t>
            </a:r>
          </a:p>
        </p:txBody>
      </p:sp>
      <p:sp>
        <p:nvSpPr>
          <p:cNvPr id="59" name="Shape 59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1"/>
          </a:xfrm>
          <a:prstGeom prst="rect">
            <a:avLst/>
          </a:prstGeom>
        </p:spPr>
        <p:txBody>
          <a:bodyPr anchor="b"/>
          <a:lstStyle>
            <a:defPPr/>
            <a:lvl1pPr marL="0" lvl="0" indent="0">
              <a:buNone/>
              <a:defRPr sz="2400" b="1"/>
            </a:lvl1pPr>
            <a:lvl2pPr marL="457200" lvl="1" indent="0">
              <a:buNone/>
              <a:defRPr sz="2000" b="1"/>
            </a:lvl2pPr>
            <a:lvl3pPr marL="914400" lvl="2" indent="0">
              <a:buNone/>
              <a:defRPr sz="1800" b="1"/>
            </a:lvl3pPr>
            <a:lvl4pPr marL="1371600" lvl="3" indent="0">
              <a:buNone/>
              <a:defRPr sz="1600" b="1"/>
            </a:lvl4pPr>
            <a:lvl5pPr marL="1828800" lvl="4" indent="0">
              <a:buNone/>
              <a:defRPr sz="1600" b="1"/>
            </a:lvl5pPr>
            <a:lvl6pPr marL="2286000" lvl="5" indent="0">
              <a:buNone/>
              <a:defRPr sz="1600" b="1"/>
            </a:lvl6pPr>
            <a:lvl7pPr marL="2743200" lvl="6" indent="0">
              <a:buNone/>
              <a:defRPr sz="1600" b="1"/>
            </a:lvl7pPr>
            <a:lvl8pPr marL="3200400" lvl="7" indent="0">
              <a:buNone/>
              <a:defRPr sz="1600" b="1"/>
            </a:lvl8pPr>
            <a:lvl9pPr marL="3657600" lvl="8" indent="0">
              <a:buNone/>
              <a:defRPr sz="1600" b="1"/>
            </a:lvl9pPr>
          </a:lstStyle>
          <a:p>
            <a:pPr lvl="0"/>
            <a:r>
              <a:t>Образец текста</a:t>
            </a:r>
          </a:p>
        </p:txBody>
      </p:sp>
      <p:sp>
        <p:nvSpPr>
          <p:cNvPr id="60" name="Shape 60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>
            <a:defPPr/>
            <a:lvl1pPr lvl="0"/>
          </a:lstStyle>
          <a:p>
            <a:pPr lvl="0"/>
            <a:r>
              <a:t>Образец текста</a:t>
            </a:r>
          </a:p>
          <a:p>
            <a:pPr lvl="1"/>
            <a:r>
              <a:t>Второй уровень</a:t>
            </a:r>
          </a:p>
          <a:p>
            <a:pPr lvl="2"/>
            <a:r>
              <a:t>Третий уровень</a:t>
            </a:r>
          </a:p>
          <a:p>
            <a:pPr lvl="3"/>
            <a:r>
              <a:t>Четвертый уровень</a:t>
            </a:r>
          </a:p>
          <a:p>
            <a:pPr lvl="4"/>
            <a:r>
              <a:t>Пятый уровень</a:t>
            </a:r>
          </a:p>
        </p:txBody>
      </p:sp>
      <p:sp>
        <p:nvSpPr>
          <p:cNvPr id="61" name="Shape 61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7" cy="823911"/>
          </a:xfrm>
          <a:prstGeom prst="rect">
            <a:avLst/>
          </a:prstGeom>
        </p:spPr>
        <p:txBody>
          <a:bodyPr anchor="b"/>
          <a:lstStyle>
            <a:defPPr/>
            <a:lvl1pPr marL="0" lvl="0" indent="0">
              <a:buNone/>
              <a:defRPr sz="2400" b="1"/>
            </a:lvl1pPr>
            <a:lvl2pPr marL="457200" lvl="1" indent="0">
              <a:buNone/>
              <a:defRPr sz="2000" b="1"/>
            </a:lvl2pPr>
            <a:lvl3pPr marL="914400" lvl="2" indent="0">
              <a:buNone/>
              <a:defRPr sz="1800" b="1"/>
            </a:lvl3pPr>
            <a:lvl4pPr marL="1371600" lvl="3" indent="0">
              <a:buNone/>
              <a:defRPr sz="1600" b="1"/>
            </a:lvl4pPr>
            <a:lvl5pPr marL="1828800" lvl="4" indent="0">
              <a:buNone/>
              <a:defRPr sz="1600" b="1"/>
            </a:lvl5pPr>
            <a:lvl6pPr marL="2286000" lvl="5" indent="0">
              <a:buNone/>
              <a:defRPr sz="1600" b="1"/>
            </a:lvl6pPr>
            <a:lvl7pPr marL="2743200" lvl="6" indent="0">
              <a:buNone/>
              <a:defRPr sz="1600" b="1"/>
            </a:lvl7pPr>
            <a:lvl8pPr marL="3200400" lvl="7" indent="0">
              <a:buNone/>
              <a:defRPr sz="1600" b="1"/>
            </a:lvl8pPr>
            <a:lvl9pPr marL="3657600" lvl="8" indent="0">
              <a:buNone/>
              <a:defRPr sz="1600" b="1"/>
            </a:lvl9pPr>
          </a:lstStyle>
          <a:p>
            <a:pPr lvl="0"/>
            <a:r>
              <a:t>Образец текста</a:t>
            </a:r>
          </a:p>
        </p:txBody>
      </p:sp>
      <p:sp>
        <p:nvSpPr>
          <p:cNvPr id="62" name="Shape 62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7" cy="3684588"/>
          </a:xfrm>
          <a:prstGeom prst="rect">
            <a:avLst/>
          </a:prstGeom>
        </p:spPr>
        <p:txBody>
          <a:bodyPr/>
          <a:lstStyle>
            <a:defPPr/>
            <a:lvl1pPr lvl="0"/>
          </a:lstStyle>
          <a:p>
            <a:pPr lvl="0"/>
            <a:r>
              <a:t>Образец текста</a:t>
            </a:r>
          </a:p>
          <a:p>
            <a:pPr lvl="1"/>
            <a:r>
              <a:t>Второй уровень</a:t>
            </a:r>
          </a:p>
          <a:p>
            <a:pPr lvl="2"/>
            <a:r>
              <a:t>Третий уровень</a:t>
            </a:r>
          </a:p>
          <a:p>
            <a:pPr lvl="3"/>
            <a:r>
              <a:t>Четвертый уровень</a:t>
            </a:r>
          </a:p>
          <a:p>
            <a:pPr lvl="4"/>
            <a:r>
              <a:t>Пятый уровень</a:t>
            </a:r>
          </a:p>
        </p:txBody>
      </p:sp>
      <p:sp>
        <p:nvSpPr>
          <p:cNvPr id="63" name="Shape 63"/>
          <p:cNvSpPr txBox="1">
            <a:spLocks noGrp="1"/>
          </p:cNvSpPr>
          <p:nvPr>
            <p:ph type="dt" idx="10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06.05.2025</a:t>
            </a:r>
          </a:p>
        </p:txBody>
      </p:sp>
      <p:sp>
        <p:nvSpPr>
          <p:cNvPr id="64" name="Shape 64"/>
          <p:cNvSpPr txBox="1">
            <a:spLocks noGrp="1"/>
          </p:cNvSpPr>
          <p:nvPr>
            <p:ph type="ftr" idx="11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endParaRPr/>
          </a:p>
        </p:txBody>
      </p:sp>
      <p:sp>
        <p:nvSpPr>
          <p:cNvPr id="65" name="Shape 65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95782755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>
  <p:cSld name="Title, Text and Object">
    <p:spTree>
      <p:nvGrpSpPr>
        <p:cNvPr id="1" name="Group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hape 21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defPPr/>
            <a:lvl1pPr lvl="0">
              <a:defRPr sz="3200"/>
            </a:lvl1pPr>
          </a:lstStyle>
          <a:p>
            <a:r>
              <a:t>Образец заголовка</a:t>
            </a:r>
          </a:p>
        </p:txBody>
      </p:sp>
      <p:sp>
        <p:nvSpPr>
          <p:cNvPr id="22" name="Shape 22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199" cy="4873625"/>
          </a:xfrm>
          <a:prstGeom prst="rect">
            <a:avLst/>
          </a:prstGeom>
        </p:spPr>
        <p:txBody>
          <a:bodyPr/>
          <a:lstStyle>
            <a:defPPr/>
            <a:lvl1pPr lvl="0">
              <a:defRPr sz="3200"/>
            </a:lvl1pPr>
            <a:lvl2pPr lvl="1">
              <a:defRPr sz="2800"/>
            </a:lvl2pPr>
            <a:lvl3pPr lvl="2">
              <a:defRPr sz="2400"/>
            </a:lvl3pPr>
            <a:lvl4pPr lvl="3">
              <a:defRPr sz="2000"/>
            </a:lvl4pPr>
            <a:lvl5pPr lvl="4">
              <a:defRPr sz="2000"/>
            </a:lvl5pPr>
            <a:lvl6pPr lvl="5">
              <a:defRPr sz="2000"/>
            </a:lvl6pPr>
            <a:lvl7pPr lvl="6">
              <a:defRPr sz="2000"/>
            </a:lvl7pPr>
            <a:lvl8pPr lvl="7">
              <a:defRPr sz="2000"/>
            </a:lvl8pPr>
            <a:lvl9pPr lvl="8">
              <a:defRPr sz="2000"/>
            </a:lvl9pPr>
          </a:lstStyle>
          <a:p>
            <a:pPr lvl="0"/>
            <a:r>
              <a:t>Образец текста</a:t>
            </a:r>
          </a:p>
          <a:p>
            <a:pPr lvl="1"/>
            <a:r>
              <a:t>Второй уровень</a:t>
            </a:r>
          </a:p>
          <a:p>
            <a:pPr lvl="2"/>
            <a:r>
              <a:t>Третий уровень</a:t>
            </a:r>
          </a:p>
          <a:p>
            <a:pPr lvl="3"/>
            <a:r>
              <a:t>Четвертый уровень</a:t>
            </a:r>
          </a:p>
          <a:p>
            <a:pPr lvl="4"/>
            <a:r>
              <a:t>Пятый уровень</a:t>
            </a:r>
          </a:p>
        </p:txBody>
      </p:sp>
      <p:sp>
        <p:nvSpPr>
          <p:cNvPr id="23" name="Shape 23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defPPr/>
            <a:lvl1pPr marL="0" lvl="0" indent="0">
              <a:buNone/>
              <a:defRPr sz="1600"/>
            </a:lvl1pPr>
            <a:lvl2pPr marL="457200" lvl="1" indent="0">
              <a:buNone/>
              <a:defRPr sz="1400"/>
            </a:lvl2pPr>
            <a:lvl3pPr marL="914400" lvl="2" indent="0">
              <a:buNone/>
              <a:defRPr sz="1200"/>
            </a:lvl3pPr>
            <a:lvl4pPr marL="1371600" lvl="3" indent="0">
              <a:buNone/>
              <a:defRPr sz="1000"/>
            </a:lvl4pPr>
            <a:lvl5pPr marL="1828800" lvl="4" indent="0">
              <a:buNone/>
              <a:defRPr sz="1000"/>
            </a:lvl5pPr>
            <a:lvl6pPr marL="2286000" lvl="5" indent="0">
              <a:buNone/>
              <a:defRPr sz="1000"/>
            </a:lvl6pPr>
            <a:lvl7pPr marL="2743200" lvl="6" indent="0">
              <a:buNone/>
              <a:defRPr sz="1000"/>
            </a:lvl7pPr>
            <a:lvl8pPr marL="3200400" lvl="7" indent="0">
              <a:buNone/>
              <a:defRPr sz="1000"/>
            </a:lvl8pPr>
            <a:lvl9pPr marL="3657600" lvl="8" indent="0">
              <a:buNone/>
              <a:defRPr sz="1000"/>
            </a:lvl9pPr>
          </a:lstStyle>
          <a:p>
            <a:pPr lvl="0"/>
            <a:r>
              <a:t>Образец текста</a:t>
            </a:r>
          </a:p>
        </p:txBody>
      </p:sp>
      <p:sp>
        <p:nvSpPr>
          <p:cNvPr id="24" name="Shape 24"/>
          <p:cNvSpPr txBox="1">
            <a:spLocks noGrp="1"/>
          </p:cNvSpPr>
          <p:nvPr>
            <p:ph type="dt" idx="10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06.05.2025</a:t>
            </a:r>
          </a:p>
        </p:txBody>
      </p:sp>
      <p:sp>
        <p:nvSpPr>
          <p:cNvPr id="25" name="Shape 25"/>
          <p:cNvSpPr txBox="1">
            <a:spLocks noGrp="1"/>
          </p:cNvSpPr>
          <p:nvPr>
            <p:ph type="ftr" idx="11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endParaRPr/>
          </a:p>
        </p:txBody>
      </p:sp>
      <p:sp>
        <p:nvSpPr>
          <p:cNvPr id="26" name="Shape 26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233333974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>
  <p:cSld name="Title and Picture">
    <p:spTree>
      <p:nvGrpSpPr>
        <p:cNvPr id="1" name="GroupShape 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hape 8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defPPr/>
            <a:lvl1pPr lvl="0">
              <a:defRPr sz="3200"/>
            </a:lvl1pPr>
          </a:lstStyle>
          <a:p>
            <a:r>
              <a:t>Образец заголовка</a:t>
            </a:r>
          </a:p>
        </p:txBody>
      </p:sp>
      <p:sp>
        <p:nvSpPr>
          <p:cNvPr id="9" name="Shape 9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199" cy="4873625"/>
          </a:xfrm>
          <a:prstGeom prst="rect">
            <a:avLst/>
          </a:prstGeom>
        </p:spPr>
        <p:txBody>
          <a:bodyPr/>
          <a:lstStyle>
            <a:defPPr/>
            <a:lvl1pPr marL="0" lvl="0" indent="0">
              <a:buNone/>
              <a:defRPr sz="3200"/>
            </a:lvl1pPr>
            <a:lvl2pPr marL="457200" lvl="1" indent="0">
              <a:buNone/>
              <a:defRPr sz="2800"/>
            </a:lvl2pPr>
            <a:lvl3pPr marL="914400" lvl="2" indent="0">
              <a:buNone/>
              <a:defRPr sz="2400"/>
            </a:lvl3pPr>
            <a:lvl4pPr marL="1371600" lvl="3" indent="0">
              <a:buNone/>
              <a:defRPr sz="2000"/>
            </a:lvl4pPr>
            <a:lvl5pPr marL="1828800" lvl="4" indent="0">
              <a:buNone/>
              <a:defRPr sz="2000"/>
            </a:lvl5pPr>
            <a:lvl6pPr marL="2286000" lvl="5" indent="0">
              <a:buNone/>
              <a:defRPr sz="2000"/>
            </a:lvl6pPr>
            <a:lvl7pPr marL="2743200" lvl="6" indent="0">
              <a:buNone/>
              <a:defRPr sz="2000"/>
            </a:lvl7pPr>
            <a:lvl8pPr marL="3200400" lvl="7" indent="0">
              <a:buNone/>
              <a:defRPr sz="2000"/>
            </a:lvl8pPr>
            <a:lvl9pPr marL="3657600" lvl="8" indent="0">
              <a:buNone/>
              <a:defRPr sz="2000"/>
            </a:lvl9pPr>
          </a:lstStyle>
          <a:p>
            <a:endParaRPr/>
          </a:p>
        </p:txBody>
      </p:sp>
      <p:sp>
        <p:nvSpPr>
          <p:cNvPr id="10" name="Shape 10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defPPr/>
            <a:lvl1pPr marL="0" lvl="0" indent="0">
              <a:buNone/>
              <a:defRPr sz="1600"/>
            </a:lvl1pPr>
            <a:lvl2pPr marL="457200" lvl="1" indent="0">
              <a:buNone/>
              <a:defRPr sz="1400"/>
            </a:lvl2pPr>
            <a:lvl3pPr marL="914400" lvl="2" indent="0">
              <a:buNone/>
              <a:defRPr sz="1200"/>
            </a:lvl3pPr>
            <a:lvl4pPr marL="1371600" lvl="3" indent="0">
              <a:buNone/>
              <a:defRPr sz="1000"/>
            </a:lvl4pPr>
            <a:lvl5pPr marL="1828800" lvl="4" indent="0">
              <a:buNone/>
              <a:defRPr sz="1000"/>
            </a:lvl5pPr>
            <a:lvl6pPr marL="2286000" lvl="5" indent="0">
              <a:buNone/>
              <a:defRPr sz="1000"/>
            </a:lvl6pPr>
            <a:lvl7pPr marL="2743200" lvl="6" indent="0">
              <a:buNone/>
              <a:defRPr sz="1000"/>
            </a:lvl7pPr>
            <a:lvl8pPr marL="3200400" lvl="7" indent="0">
              <a:buNone/>
              <a:defRPr sz="1000"/>
            </a:lvl8pPr>
            <a:lvl9pPr marL="3657600" lvl="8" indent="0">
              <a:buNone/>
              <a:defRPr sz="1000"/>
            </a:lvl9pPr>
          </a:lstStyle>
          <a:p>
            <a:pPr lvl="0"/>
            <a:r>
              <a:t>Образец текста</a:t>
            </a:r>
          </a:p>
        </p:txBody>
      </p:sp>
      <p:sp>
        <p:nvSpPr>
          <p:cNvPr id="11" name="Shape 11"/>
          <p:cNvSpPr txBox="1">
            <a:spLocks noGrp="1"/>
          </p:cNvSpPr>
          <p:nvPr>
            <p:ph type="dt" idx="10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06.05.2025</a:t>
            </a:r>
          </a:p>
        </p:txBody>
      </p:sp>
      <p:sp>
        <p:nvSpPr>
          <p:cNvPr id="12" name="Shape 12"/>
          <p:cNvSpPr txBox="1">
            <a:spLocks noGrp="1"/>
          </p:cNvSpPr>
          <p:nvPr>
            <p:ph type="ftr" idx="11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endParaRPr/>
          </a:p>
        </p:txBody>
      </p:sp>
      <p:sp>
        <p:nvSpPr>
          <p:cNvPr id="13" name="Shape 13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555369778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>
  <p:cSld name="Title and Vertical Text">
    <p:spTree>
      <p:nvGrpSpPr>
        <p:cNvPr id="1" name="Group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Shape 4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Образец заголовка</a:t>
            </a:r>
          </a:p>
        </p:txBody>
      </p:sp>
      <p:sp>
        <p:nvSpPr>
          <p:cNvPr id="46" name="Shape 46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eaVert"/>
          <a:lstStyle>
            <a:defPPr/>
            <a:lvl1pPr lvl="0"/>
          </a:lstStyle>
          <a:p>
            <a:pPr lvl="0"/>
            <a:r>
              <a:t>Образец текста</a:t>
            </a:r>
          </a:p>
          <a:p>
            <a:pPr lvl="1"/>
            <a:r>
              <a:t>Второй уровень</a:t>
            </a:r>
          </a:p>
          <a:p>
            <a:pPr lvl="2"/>
            <a:r>
              <a:t>Третий уровень</a:t>
            </a:r>
          </a:p>
          <a:p>
            <a:pPr lvl="3"/>
            <a:r>
              <a:t>Четвертый уровень</a:t>
            </a:r>
          </a:p>
          <a:p>
            <a:pPr lvl="4"/>
            <a:r>
              <a:t>Пятый уровень</a:t>
            </a:r>
          </a:p>
        </p:txBody>
      </p:sp>
      <p:sp>
        <p:nvSpPr>
          <p:cNvPr id="47" name="Shape 47"/>
          <p:cNvSpPr txBox="1">
            <a:spLocks noGrp="1"/>
          </p:cNvSpPr>
          <p:nvPr>
            <p:ph type="dt" idx="10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06.05.2025</a:t>
            </a:r>
          </a:p>
        </p:txBody>
      </p:sp>
      <p:sp>
        <p:nvSpPr>
          <p:cNvPr id="48" name="Shape 48"/>
          <p:cNvSpPr txBox="1">
            <a:spLocks noGrp="1"/>
          </p:cNvSpPr>
          <p:nvPr>
            <p:ph type="ftr" idx="11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endParaRPr/>
          </a:p>
        </p:txBody>
      </p:sp>
      <p:sp>
        <p:nvSpPr>
          <p:cNvPr id="49" name="Shape 49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706633168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>
  <p:cSld name="Vertical Title and Text">
    <p:spTree>
      <p:nvGrpSpPr>
        <p:cNvPr id="1" name="Group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Shape 33"/>
          <p:cNvSpPr txBox="1">
            <a:spLocks noGrp="1"/>
          </p:cNvSpPr>
          <p:nvPr>
            <p:ph type="title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>
            <a:defPPr/>
            <a:lvl1pPr lvl="0"/>
          </a:lstStyle>
          <a:p>
            <a:r>
              <a:t>Образец заголовка</a:t>
            </a:r>
          </a:p>
        </p:txBody>
      </p:sp>
      <p:sp>
        <p:nvSpPr>
          <p:cNvPr id="34" name="Shape 34"/>
          <p:cNvSpPr txBox="1">
            <a:spLocks noGrp="1"/>
          </p:cNvSpPr>
          <p:nvPr>
            <p:ph type="body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>
            <a:defPPr/>
            <a:lvl1pPr lvl="0"/>
          </a:lstStyle>
          <a:p>
            <a:pPr lvl="0"/>
            <a:r>
              <a:t>Образец текста</a:t>
            </a:r>
          </a:p>
          <a:p>
            <a:pPr lvl="1"/>
            <a:r>
              <a:t>Второй уровень</a:t>
            </a:r>
          </a:p>
          <a:p>
            <a:pPr lvl="2"/>
            <a:r>
              <a:t>Третий уровень</a:t>
            </a:r>
          </a:p>
          <a:p>
            <a:pPr lvl="3"/>
            <a:r>
              <a:t>Четвертый уровень</a:t>
            </a:r>
          </a:p>
          <a:p>
            <a:pPr lvl="4"/>
            <a:r>
              <a:t>Пятый уровень</a:t>
            </a:r>
          </a:p>
        </p:txBody>
      </p:sp>
      <p:sp>
        <p:nvSpPr>
          <p:cNvPr id="35" name="Shape 35"/>
          <p:cNvSpPr txBox="1">
            <a:spLocks noGrp="1"/>
          </p:cNvSpPr>
          <p:nvPr>
            <p:ph type="dt" idx="10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06.05.2025</a:t>
            </a:r>
          </a:p>
        </p:txBody>
      </p:sp>
      <p:sp>
        <p:nvSpPr>
          <p:cNvPr id="36" name="Shape 36"/>
          <p:cNvSpPr txBox="1">
            <a:spLocks noGrp="1"/>
          </p:cNvSpPr>
          <p:nvPr>
            <p:ph type="ftr" idx="11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endParaRPr/>
          </a:p>
        </p:txBody>
      </p:sp>
      <p:sp>
        <p:nvSpPr>
          <p:cNvPr id="37" name="Shape 37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4157229391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">
    <p:spTree>
      <p:nvGrpSpPr>
        <p:cNvPr id="1" name="Group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Shape 67"/>
          <p:cNvSpPr txBox="1">
            <a:spLocks noGrp="1"/>
          </p:cNvSpPr>
          <p:nvPr>
            <p:ph type="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defPPr/>
            <a:lvl1pPr lvl="0" algn="ctr">
              <a:defRPr sz="6000"/>
            </a:lvl1pPr>
          </a:lstStyle>
          <a:p>
            <a:r>
              <a:t>Образец заголовка</a:t>
            </a:r>
          </a:p>
        </p:txBody>
      </p:sp>
      <p:sp>
        <p:nvSpPr>
          <p:cNvPr id="68" name="Shape 68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defPPr/>
            <a:lvl1pPr marL="0" lvl="0" indent="0" algn="ctr">
              <a:buNone/>
              <a:defRPr sz="2400"/>
            </a:lvl1pPr>
            <a:lvl2pPr marL="457200" lvl="1" indent="0" algn="ctr">
              <a:buNone/>
              <a:defRPr sz="2000"/>
            </a:lvl2pPr>
            <a:lvl3pPr marL="914400" lvl="2" indent="0" algn="ctr">
              <a:buNone/>
              <a:defRPr sz="1800"/>
            </a:lvl3pPr>
            <a:lvl4pPr marL="1371600" lvl="3" indent="0" algn="ctr">
              <a:buNone/>
              <a:defRPr sz="1600"/>
            </a:lvl4pPr>
            <a:lvl5pPr marL="1828800" lvl="4" indent="0" algn="ctr">
              <a:buNone/>
              <a:defRPr sz="1600"/>
            </a:lvl5pPr>
            <a:lvl6pPr marL="2286000" lvl="5" indent="0" algn="ctr">
              <a:buNone/>
              <a:defRPr sz="1600"/>
            </a:lvl6pPr>
            <a:lvl7pPr marL="2743200" lvl="6" indent="0" algn="ctr">
              <a:buNone/>
              <a:defRPr sz="1600"/>
            </a:lvl7pPr>
            <a:lvl8pPr marL="3200400" lvl="7" indent="0" algn="ctr">
              <a:buNone/>
              <a:defRPr sz="1600"/>
            </a:lvl8pPr>
            <a:lvl9pPr marL="3657600" lvl="8" indent="0" algn="ctr">
              <a:buNone/>
              <a:defRPr sz="1600"/>
            </a:lvl9pPr>
          </a:lstStyle>
          <a:p>
            <a:r>
              <a:t>Образец подзаголовка</a:t>
            </a:r>
          </a:p>
        </p:txBody>
      </p:sp>
      <p:sp>
        <p:nvSpPr>
          <p:cNvPr id="69" name="Shape 69"/>
          <p:cNvSpPr txBox="1">
            <a:spLocks noGrp="1"/>
          </p:cNvSpPr>
          <p:nvPr>
            <p:ph type="dt" idx="10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06.05.2025</a:t>
            </a:r>
          </a:p>
        </p:txBody>
      </p:sp>
      <p:sp>
        <p:nvSpPr>
          <p:cNvPr id="70" name="Shape 70"/>
          <p:cNvSpPr txBox="1">
            <a:spLocks noGrp="1"/>
          </p:cNvSpPr>
          <p:nvPr>
            <p:ph type="ftr" idx="11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endParaRPr/>
          </a:p>
        </p:txBody>
      </p:sp>
      <p:sp>
        <p:nvSpPr>
          <p:cNvPr id="71" name="Shape 71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6145432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040B4D-AC40-4A62-A462-F6DF6723917D}" type="datetimeFigureOut">
              <a:rPr lang="en-US" smtClean="0"/>
              <a:t>23/06/2026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60FF0-792A-45AA-8D23-5893CF27182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>
  <p:cSld name="Title, Text and Object">
    <p:spTree>
      <p:nvGrpSpPr>
        <p:cNvPr id="1" name="Group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hape 21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defPPr/>
            <a:lvl1pPr lvl="0">
              <a:defRPr sz="3200"/>
            </a:lvl1pPr>
          </a:lstStyle>
          <a:p>
            <a:r>
              <a:t>Образец заголовка</a:t>
            </a:r>
          </a:p>
        </p:txBody>
      </p:sp>
      <p:sp>
        <p:nvSpPr>
          <p:cNvPr id="22" name="Shape 22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199" cy="4873625"/>
          </a:xfrm>
          <a:prstGeom prst="rect">
            <a:avLst/>
          </a:prstGeom>
        </p:spPr>
        <p:txBody>
          <a:bodyPr/>
          <a:lstStyle>
            <a:defPPr/>
            <a:lvl1pPr lvl="0">
              <a:defRPr sz="3200"/>
            </a:lvl1pPr>
            <a:lvl2pPr lvl="1">
              <a:defRPr sz="2800"/>
            </a:lvl2pPr>
            <a:lvl3pPr lvl="2">
              <a:defRPr sz="2400"/>
            </a:lvl3pPr>
            <a:lvl4pPr lvl="3">
              <a:defRPr sz="2000"/>
            </a:lvl4pPr>
            <a:lvl5pPr lvl="4">
              <a:defRPr sz="2000"/>
            </a:lvl5pPr>
            <a:lvl6pPr lvl="5">
              <a:defRPr sz="2000"/>
            </a:lvl6pPr>
            <a:lvl7pPr lvl="6">
              <a:defRPr sz="2000"/>
            </a:lvl7pPr>
            <a:lvl8pPr lvl="7">
              <a:defRPr sz="2000"/>
            </a:lvl8pPr>
            <a:lvl9pPr lvl="8">
              <a:defRPr sz="2000"/>
            </a:lvl9pPr>
          </a:lstStyle>
          <a:p>
            <a:pPr lvl="0"/>
            <a:r>
              <a:t>Образец текста</a:t>
            </a:r>
          </a:p>
          <a:p>
            <a:pPr lvl="1"/>
            <a:r>
              <a:t>Второй уровень</a:t>
            </a:r>
          </a:p>
          <a:p>
            <a:pPr lvl="2"/>
            <a:r>
              <a:t>Третий уровень</a:t>
            </a:r>
          </a:p>
          <a:p>
            <a:pPr lvl="3"/>
            <a:r>
              <a:t>Четвертый уровень</a:t>
            </a:r>
          </a:p>
          <a:p>
            <a:pPr lvl="4"/>
            <a:r>
              <a:t>Пятый уровень</a:t>
            </a:r>
          </a:p>
        </p:txBody>
      </p:sp>
      <p:sp>
        <p:nvSpPr>
          <p:cNvPr id="23" name="Shape 23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defPPr/>
            <a:lvl1pPr marL="0" lvl="0" indent="0">
              <a:buNone/>
              <a:defRPr sz="1600"/>
            </a:lvl1pPr>
            <a:lvl2pPr marL="457200" lvl="1" indent="0">
              <a:buNone/>
              <a:defRPr sz="1400"/>
            </a:lvl2pPr>
            <a:lvl3pPr marL="914400" lvl="2" indent="0">
              <a:buNone/>
              <a:defRPr sz="1200"/>
            </a:lvl3pPr>
            <a:lvl4pPr marL="1371600" lvl="3" indent="0">
              <a:buNone/>
              <a:defRPr sz="1000"/>
            </a:lvl4pPr>
            <a:lvl5pPr marL="1828800" lvl="4" indent="0">
              <a:buNone/>
              <a:defRPr sz="1000"/>
            </a:lvl5pPr>
            <a:lvl6pPr marL="2286000" lvl="5" indent="0">
              <a:buNone/>
              <a:defRPr sz="1000"/>
            </a:lvl6pPr>
            <a:lvl7pPr marL="2743200" lvl="6" indent="0">
              <a:buNone/>
              <a:defRPr sz="1000"/>
            </a:lvl7pPr>
            <a:lvl8pPr marL="3200400" lvl="7" indent="0">
              <a:buNone/>
              <a:defRPr sz="1000"/>
            </a:lvl8pPr>
            <a:lvl9pPr marL="3657600" lvl="8" indent="0">
              <a:buNone/>
              <a:defRPr sz="1000"/>
            </a:lvl9pPr>
          </a:lstStyle>
          <a:p>
            <a:pPr lvl="0"/>
            <a:r>
              <a:t>Образец текста</a:t>
            </a:r>
          </a:p>
        </p:txBody>
      </p:sp>
      <p:sp>
        <p:nvSpPr>
          <p:cNvPr id="24" name="Shape 24"/>
          <p:cNvSpPr txBox="1">
            <a:spLocks noGrp="1"/>
          </p:cNvSpPr>
          <p:nvPr>
            <p:ph type="dt" idx="10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06.05.2025</a:t>
            </a:r>
          </a:p>
        </p:txBody>
      </p:sp>
      <p:sp>
        <p:nvSpPr>
          <p:cNvPr id="25" name="Shape 25"/>
          <p:cNvSpPr txBox="1">
            <a:spLocks noGrp="1"/>
          </p:cNvSpPr>
          <p:nvPr>
            <p:ph type="ftr" idx="11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endParaRPr/>
          </a:p>
        </p:txBody>
      </p:sp>
      <p:sp>
        <p:nvSpPr>
          <p:cNvPr id="26" name="Shape 26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398428583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>
  <p:cSld name="Title and Picture">
    <p:spTree>
      <p:nvGrpSpPr>
        <p:cNvPr id="1" name="GroupShape 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hape 8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defPPr/>
            <a:lvl1pPr lvl="0">
              <a:defRPr sz="3200"/>
            </a:lvl1pPr>
          </a:lstStyle>
          <a:p>
            <a:r>
              <a:t>Образец заголовка</a:t>
            </a:r>
          </a:p>
        </p:txBody>
      </p:sp>
      <p:sp>
        <p:nvSpPr>
          <p:cNvPr id="9" name="Shape 9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199" cy="4873625"/>
          </a:xfrm>
          <a:prstGeom prst="rect">
            <a:avLst/>
          </a:prstGeom>
        </p:spPr>
        <p:txBody>
          <a:bodyPr/>
          <a:lstStyle>
            <a:defPPr/>
            <a:lvl1pPr marL="0" lvl="0" indent="0">
              <a:buNone/>
              <a:defRPr sz="3200"/>
            </a:lvl1pPr>
            <a:lvl2pPr marL="457200" lvl="1" indent="0">
              <a:buNone/>
              <a:defRPr sz="2800"/>
            </a:lvl2pPr>
            <a:lvl3pPr marL="914400" lvl="2" indent="0">
              <a:buNone/>
              <a:defRPr sz="2400"/>
            </a:lvl3pPr>
            <a:lvl4pPr marL="1371600" lvl="3" indent="0">
              <a:buNone/>
              <a:defRPr sz="2000"/>
            </a:lvl4pPr>
            <a:lvl5pPr marL="1828800" lvl="4" indent="0">
              <a:buNone/>
              <a:defRPr sz="2000"/>
            </a:lvl5pPr>
            <a:lvl6pPr marL="2286000" lvl="5" indent="0">
              <a:buNone/>
              <a:defRPr sz="2000"/>
            </a:lvl6pPr>
            <a:lvl7pPr marL="2743200" lvl="6" indent="0">
              <a:buNone/>
              <a:defRPr sz="2000"/>
            </a:lvl7pPr>
            <a:lvl8pPr marL="3200400" lvl="7" indent="0">
              <a:buNone/>
              <a:defRPr sz="2000"/>
            </a:lvl8pPr>
            <a:lvl9pPr marL="3657600" lvl="8" indent="0">
              <a:buNone/>
              <a:defRPr sz="2000"/>
            </a:lvl9pPr>
          </a:lstStyle>
          <a:p>
            <a:endParaRPr/>
          </a:p>
        </p:txBody>
      </p:sp>
      <p:sp>
        <p:nvSpPr>
          <p:cNvPr id="10" name="Shape 10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defPPr/>
            <a:lvl1pPr marL="0" lvl="0" indent="0">
              <a:buNone/>
              <a:defRPr sz="1600"/>
            </a:lvl1pPr>
            <a:lvl2pPr marL="457200" lvl="1" indent="0">
              <a:buNone/>
              <a:defRPr sz="1400"/>
            </a:lvl2pPr>
            <a:lvl3pPr marL="914400" lvl="2" indent="0">
              <a:buNone/>
              <a:defRPr sz="1200"/>
            </a:lvl3pPr>
            <a:lvl4pPr marL="1371600" lvl="3" indent="0">
              <a:buNone/>
              <a:defRPr sz="1000"/>
            </a:lvl4pPr>
            <a:lvl5pPr marL="1828800" lvl="4" indent="0">
              <a:buNone/>
              <a:defRPr sz="1000"/>
            </a:lvl5pPr>
            <a:lvl6pPr marL="2286000" lvl="5" indent="0">
              <a:buNone/>
              <a:defRPr sz="1000"/>
            </a:lvl6pPr>
            <a:lvl7pPr marL="2743200" lvl="6" indent="0">
              <a:buNone/>
              <a:defRPr sz="1000"/>
            </a:lvl7pPr>
            <a:lvl8pPr marL="3200400" lvl="7" indent="0">
              <a:buNone/>
              <a:defRPr sz="1000"/>
            </a:lvl8pPr>
            <a:lvl9pPr marL="3657600" lvl="8" indent="0">
              <a:buNone/>
              <a:defRPr sz="1000"/>
            </a:lvl9pPr>
          </a:lstStyle>
          <a:p>
            <a:pPr lvl="0"/>
            <a:r>
              <a:t>Образец текста</a:t>
            </a:r>
          </a:p>
        </p:txBody>
      </p:sp>
      <p:sp>
        <p:nvSpPr>
          <p:cNvPr id="11" name="Shape 11"/>
          <p:cNvSpPr txBox="1">
            <a:spLocks noGrp="1"/>
          </p:cNvSpPr>
          <p:nvPr>
            <p:ph type="dt" idx="10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06.05.2025</a:t>
            </a:r>
          </a:p>
        </p:txBody>
      </p:sp>
      <p:sp>
        <p:nvSpPr>
          <p:cNvPr id="12" name="Shape 12"/>
          <p:cNvSpPr txBox="1">
            <a:spLocks noGrp="1"/>
          </p:cNvSpPr>
          <p:nvPr>
            <p:ph type="ftr" idx="11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endParaRPr/>
          </a:p>
        </p:txBody>
      </p:sp>
      <p:sp>
        <p:nvSpPr>
          <p:cNvPr id="13" name="Shape 13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4063884786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>
  <p:cSld name="Title and Vertical Text">
    <p:spTree>
      <p:nvGrpSpPr>
        <p:cNvPr id="1" name="Group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Shape 4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Образец заголовка</a:t>
            </a:r>
          </a:p>
        </p:txBody>
      </p:sp>
      <p:sp>
        <p:nvSpPr>
          <p:cNvPr id="46" name="Shape 46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eaVert"/>
          <a:lstStyle>
            <a:defPPr/>
            <a:lvl1pPr lvl="0"/>
          </a:lstStyle>
          <a:p>
            <a:pPr lvl="0"/>
            <a:r>
              <a:t>Образец текста</a:t>
            </a:r>
          </a:p>
          <a:p>
            <a:pPr lvl="1"/>
            <a:r>
              <a:t>Второй уровень</a:t>
            </a:r>
          </a:p>
          <a:p>
            <a:pPr lvl="2"/>
            <a:r>
              <a:t>Третий уровень</a:t>
            </a:r>
          </a:p>
          <a:p>
            <a:pPr lvl="3"/>
            <a:r>
              <a:t>Четвертый уровень</a:t>
            </a:r>
          </a:p>
          <a:p>
            <a:pPr lvl="4"/>
            <a:r>
              <a:t>Пятый уровень</a:t>
            </a:r>
          </a:p>
        </p:txBody>
      </p:sp>
      <p:sp>
        <p:nvSpPr>
          <p:cNvPr id="47" name="Shape 47"/>
          <p:cNvSpPr txBox="1">
            <a:spLocks noGrp="1"/>
          </p:cNvSpPr>
          <p:nvPr>
            <p:ph type="dt" idx="10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06.05.2025</a:t>
            </a:r>
          </a:p>
        </p:txBody>
      </p:sp>
      <p:sp>
        <p:nvSpPr>
          <p:cNvPr id="48" name="Shape 48"/>
          <p:cNvSpPr txBox="1">
            <a:spLocks noGrp="1"/>
          </p:cNvSpPr>
          <p:nvPr>
            <p:ph type="ftr" idx="11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endParaRPr/>
          </a:p>
        </p:txBody>
      </p:sp>
      <p:sp>
        <p:nvSpPr>
          <p:cNvPr id="49" name="Shape 49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4140308882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>
  <p:cSld name="Vertical Title and Text">
    <p:spTree>
      <p:nvGrpSpPr>
        <p:cNvPr id="1" name="Group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Shape 33"/>
          <p:cNvSpPr txBox="1">
            <a:spLocks noGrp="1"/>
          </p:cNvSpPr>
          <p:nvPr>
            <p:ph type="title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>
            <a:defPPr/>
            <a:lvl1pPr lvl="0"/>
          </a:lstStyle>
          <a:p>
            <a:r>
              <a:t>Образец заголовка</a:t>
            </a:r>
          </a:p>
        </p:txBody>
      </p:sp>
      <p:sp>
        <p:nvSpPr>
          <p:cNvPr id="34" name="Shape 34"/>
          <p:cNvSpPr txBox="1">
            <a:spLocks noGrp="1"/>
          </p:cNvSpPr>
          <p:nvPr>
            <p:ph type="body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>
            <a:defPPr/>
            <a:lvl1pPr lvl="0"/>
          </a:lstStyle>
          <a:p>
            <a:pPr lvl="0"/>
            <a:r>
              <a:t>Образец текста</a:t>
            </a:r>
          </a:p>
          <a:p>
            <a:pPr lvl="1"/>
            <a:r>
              <a:t>Второй уровень</a:t>
            </a:r>
          </a:p>
          <a:p>
            <a:pPr lvl="2"/>
            <a:r>
              <a:t>Третий уровень</a:t>
            </a:r>
          </a:p>
          <a:p>
            <a:pPr lvl="3"/>
            <a:r>
              <a:t>Четвертый уровень</a:t>
            </a:r>
          </a:p>
          <a:p>
            <a:pPr lvl="4"/>
            <a:r>
              <a:t>Пятый уровень</a:t>
            </a:r>
          </a:p>
        </p:txBody>
      </p:sp>
      <p:sp>
        <p:nvSpPr>
          <p:cNvPr id="35" name="Shape 35"/>
          <p:cNvSpPr txBox="1">
            <a:spLocks noGrp="1"/>
          </p:cNvSpPr>
          <p:nvPr>
            <p:ph type="dt" idx="10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06.05.2025</a:t>
            </a:r>
          </a:p>
        </p:txBody>
      </p:sp>
      <p:sp>
        <p:nvSpPr>
          <p:cNvPr id="36" name="Shape 36"/>
          <p:cNvSpPr txBox="1">
            <a:spLocks noGrp="1"/>
          </p:cNvSpPr>
          <p:nvPr>
            <p:ph type="ftr" idx="11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endParaRPr/>
          </a:p>
        </p:txBody>
      </p:sp>
      <p:sp>
        <p:nvSpPr>
          <p:cNvPr id="37" name="Shape 37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11668403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040B4D-AC40-4A62-A462-F6DF6723917D}" type="datetimeFigureOut">
              <a:rPr lang="en-US" smtClean="0"/>
              <a:t>23/06/2026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60FF0-792A-45AA-8D23-5893CF27182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040B4D-AC40-4A62-A462-F6DF6723917D}" type="datetimeFigureOut">
              <a:rPr lang="en-US" smtClean="0"/>
              <a:t>23/06/2026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60FF0-792A-45AA-8D23-5893CF27182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040B4D-AC40-4A62-A462-F6DF6723917D}" type="datetimeFigureOut">
              <a:rPr lang="en-US" smtClean="0"/>
              <a:t>23/06/2026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60FF0-792A-45AA-8D23-5893CF27182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040B4D-AC40-4A62-A462-F6DF6723917D}" type="datetimeFigureOut">
              <a:rPr lang="en-US" smtClean="0"/>
              <a:t>23/06/2026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60FF0-792A-45AA-8D23-5893CF27182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040B4D-AC40-4A62-A462-F6DF6723917D}" type="datetimeFigureOut">
              <a:rPr lang="en-US" smtClean="0"/>
              <a:t>23/06/2026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60FF0-792A-45AA-8D23-5893CF27182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slideLayout" Target="../slideLayouts/slideLayout2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19" Type="http://schemas.openxmlformats.org/officeDocument/2006/relationships/theme" Target="../theme/theme2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7.xml"/><Relationship Id="rId3" Type="http://schemas.openxmlformats.org/officeDocument/2006/relationships/slideLayout" Target="../slideLayouts/slideLayout32.xml"/><Relationship Id="rId7" Type="http://schemas.openxmlformats.org/officeDocument/2006/relationships/slideLayout" Target="../slideLayouts/slideLayout36.xml"/><Relationship Id="rId2" Type="http://schemas.openxmlformats.org/officeDocument/2006/relationships/slideLayout" Target="../slideLayouts/slideLayout31.xml"/><Relationship Id="rId1" Type="http://schemas.openxmlformats.org/officeDocument/2006/relationships/slideLayout" Target="../slideLayouts/slideLayout30.xml"/><Relationship Id="rId6" Type="http://schemas.openxmlformats.org/officeDocument/2006/relationships/slideLayout" Target="../slideLayouts/slideLayout35.xml"/><Relationship Id="rId5" Type="http://schemas.openxmlformats.org/officeDocument/2006/relationships/slideLayout" Target="../slideLayouts/slideLayout34.xml"/><Relationship Id="rId10" Type="http://schemas.openxmlformats.org/officeDocument/2006/relationships/theme" Target="../theme/theme3.xml"/><Relationship Id="rId4" Type="http://schemas.openxmlformats.org/officeDocument/2006/relationships/slideLayout" Target="../slideLayouts/slideLayout33.xml"/><Relationship Id="rId9" Type="http://schemas.openxmlformats.org/officeDocument/2006/relationships/slideLayout" Target="../slideLayouts/slideLayout38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1.xml"/><Relationship Id="rId7" Type="http://schemas.openxmlformats.org/officeDocument/2006/relationships/image" Target="../media/image20.png"/><Relationship Id="rId2" Type="http://schemas.openxmlformats.org/officeDocument/2006/relationships/slideLayout" Target="../slideLayouts/slideLayout40.xml"/><Relationship Id="rId1" Type="http://schemas.openxmlformats.org/officeDocument/2006/relationships/slideLayout" Target="../slideLayouts/slideLayout39.xml"/><Relationship Id="rId6" Type="http://schemas.openxmlformats.org/officeDocument/2006/relationships/theme" Target="../theme/theme4.xml"/><Relationship Id="rId5" Type="http://schemas.openxmlformats.org/officeDocument/2006/relationships/slideLayout" Target="../slideLayouts/slideLayout43.xml"/><Relationship Id="rId4" Type="http://schemas.openxmlformats.org/officeDocument/2006/relationships/slideLayout" Target="../slideLayouts/slideLayout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  <a:alpha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040B4D-AC40-4A62-A462-F6DF6723917D}" type="datetimeFigureOut">
              <a:rPr lang="en-US" smtClean="0"/>
              <a:t>23/06/2026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C60FF0-792A-45AA-8D23-5893CF271827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lumMod val="95000"/>
            <a:alpha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9AA062FE-59FF-5715-D967-FEACBEB281C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11585" y="979804"/>
            <a:ext cx="5355815" cy="51889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F2BB95C-9821-DAF3-F558-804E5053EB4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84000" y="6356350"/>
            <a:ext cx="457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71ACEC7-D4E7-49A9-99C7-C28166B54012}" type="slidenum">
              <a:rPr lang="ru-RU" smtClean="0"/>
              <a:t>‹#›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89DE47D-083B-4EA4-A7B7-428B156CFFA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03196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2">
                    <a:lumMod val="90000"/>
                  </a:schemeClr>
                </a:solidFill>
                <a:latin typeface="+mj-lt"/>
              </a:defRPr>
            </a:lvl1pPr>
          </a:lstStyle>
          <a:p>
            <a:pPr algn="l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861759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None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  <p15:guide id="3" pos="211">
          <p15:clr>
            <a:srgbClr val="F26B43"/>
          </p15:clr>
        </p15:guide>
        <p15:guide id="4" pos="7469">
          <p15:clr>
            <a:srgbClr val="F26B43"/>
          </p15:clr>
        </p15:guide>
        <p15:guide id="5" orient="horz" pos="3974">
          <p15:clr>
            <a:srgbClr val="F26B43"/>
          </p15:clr>
        </p15:guide>
        <p15:guide id="6" orient="horz" pos="346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GroupShape 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2"/>
          </a:xfrm>
          <a:prstGeom prst="rect">
            <a:avLst/>
          </a:prstGeom>
        </p:spPr>
        <p:txBody>
          <a:bodyPr vert="horz" lIns="91440" tIns="45720" rIns="91440" bIns="45720" anchor="ctr">
            <a:normAutofit/>
          </a:bodyPr>
          <a:lstStyle/>
          <a:p>
            <a:r>
              <a:t>Образец заголовка</a:t>
            </a:r>
          </a:p>
        </p:txBody>
      </p:sp>
      <p:sp>
        <p:nvSpPr>
          <p:cNvPr id="3" name="Shape 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>
            <a:normAutofit/>
          </a:bodyPr>
          <a:lstStyle/>
          <a:p>
            <a:pPr lvl="0"/>
            <a:r>
              <a:t>Образец текста</a:t>
            </a:r>
          </a:p>
          <a:p>
            <a:pPr lvl="1"/>
            <a:r>
              <a:t>Второй уровень</a:t>
            </a:r>
          </a:p>
          <a:p>
            <a:pPr lvl="2"/>
            <a:r>
              <a:t>Третий уровень</a:t>
            </a:r>
          </a:p>
          <a:p>
            <a:pPr lvl="3"/>
            <a:r>
              <a:t>Четвертый уровень</a:t>
            </a:r>
          </a:p>
          <a:p>
            <a:pPr lvl="4"/>
            <a:r>
              <a:t>Пятый уровень</a:t>
            </a:r>
          </a:p>
        </p:txBody>
      </p:sp>
      <p:sp>
        <p:nvSpPr>
          <p:cNvPr id="4" name="Shape 4"/>
          <p:cNvSpPr txBox="1">
            <a:spLocks noGrp="1"/>
          </p:cNvSpPr>
          <p:nvPr>
            <p:ph type="dt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anchor="ctr"/>
          <a:lstStyle>
            <a:defPPr/>
            <a:lvl1pPr marL="0" lvl="0" indent="0" algn="l"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lvl="1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lvl="2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lvl="3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lvl="4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lvl="5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lvl="6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lvl="7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lvl="8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t>06.05.2025</a:t>
            </a:r>
          </a:p>
        </p:txBody>
      </p:sp>
      <p:sp>
        <p:nvSpPr>
          <p:cNvPr id="5" name="Shape 5"/>
          <p:cNvSpPr txBox="1">
            <a:spLocks noGrp="1"/>
          </p:cNvSpPr>
          <p:nvPr>
            <p:ph type="ft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anchor="ctr"/>
          <a:lstStyle>
            <a:defPPr/>
            <a:lvl1pPr marL="0" lvl="0" indent="0" algn="ctr"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lvl="1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lvl="2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lvl="3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lvl="4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lvl="5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lvl="6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lvl="7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lvl="8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/>
          </a:p>
        </p:txBody>
      </p:sp>
      <p:sp>
        <p:nvSpPr>
          <p:cNvPr id="6" name="Shape 6"/>
          <p:cNvSpPr txBox="1">
            <a:spLocks noGrp="1"/>
          </p:cNvSpPr>
          <p:nvPr>
            <p:ph type="sldNum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anchor="ctr"/>
          <a:lstStyle>
            <a:defPPr/>
            <a:lvl1pPr marL="0" lvl="0" indent="0" algn="r"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lvl="1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lvl="2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lvl="3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lvl="4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lvl="5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lvl="6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lvl="7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lvl="8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12311784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  <p:sldLayoutId id="2147483681" r:id="rId2"/>
    <p:sldLayoutId id="2147483682" r:id="rId3"/>
    <p:sldLayoutId id="2147483683" r:id="rId4"/>
    <p:sldLayoutId id="2147483684" r:id="rId5"/>
    <p:sldLayoutId id="2147483685" r:id="rId6"/>
    <p:sldLayoutId id="2147483686" r:id="rId7"/>
    <p:sldLayoutId id="2147483687" r:id="rId8"/>
    <p:sldLayoutId id="2147483688" r:id="rId9"/>
  </p:sldLayoutIdLst>
  <p:txStyles>
    <p:titleStyle>
      <a:defPPr/>
      <a:lvl1pPr lvl="0" algn="l">
        <a:lnSpc>
          <a:spcPct val="90000"/>
        </a:lnSpc>
        <a:buNone/>
        <a:defRPr sz="44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defPPr/>
      <a:lvl1pPr marL="228600" lvl="0" indent="-228600" algn="l">
        <a:lnSpc>
          <a:spcPct val="90000"/>
        </a:lnSpc>
        <a:spcBef>
          <a:spcPts val="1000"/>
        </a:spcBef>
        <a:buFont typeface="Arial"/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685800" lvl="1" indent="-228600" algn="l">
        <a:lnSpc>
          <a:spcPct val="90000"/>
        </a:lnSpc>
        <a:spcBef>
          <a:spcPts val="500"/>
        </a:spcBef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2pPr>
      <a:lvl3pPr marL="1143000" lvl="2" indent="-228600" algn="l">
        <a:lnSpc>
          <a:spcPct val="90000"/>
        </a:lnSpc>
        <a:spcBef>
          <a:spcPts val="50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3pPr>
      <a:lvl4pPr marL="1600200" lvl="3" indent="-228600" algn="l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2057400" lvl="4" indent="-228600" algn="l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514600" lvl="5" indent="-228600" algn="l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971800" lvl="6" indent="-228600" algn="l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429000" lvl="7" indent="-228600" algn="l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886200" lvl="8" indent="-228600" algn="l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/>
      <a:lvl1pPr marL="0" lvl="0" indent="0" algn="l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lvl="1" indent="0" algn="l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lvl="2" indent="0" algn="l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lvl="3" indent="0" algn="l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lvl="4" indent="0" algn="l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lvl="5" indent="0" algn="l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lvl="6" indent="0" algn="l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lvl="7" indent="0" algn="l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lvl="8" indent="0" algn="l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GroupShape 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2"/>
          </a:xfrm>
          <a:prstGeom prst="rect">
            <a:avLst/>
          </a:prstGeom>
        </p:spPr>
        <p:txBody>
          <a:bodyPr vert="horz" lIns="91440" tIns="45720" rIns="91440" bIns="45720" anchor="ctr">
            <a:normAutofit/>
          </a:bodyPr>
          <a:lstStyle/>
          <a:p>
            <a:r>
              <a:t>Образец заголовка</a:t>
            </a:r>
          </a:p>
        </p:txBody>
      </p:sp>
      <p:sp>
        <p:nvSpPr>
          <p:cNvPr id="3" name="Shape 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>
            <a:normAutofit/>
          </a:bodyPr>
          <a:lstStyle/>
          <a:p>
            <a:pPr lvl="0"/>
            <a:r>
              <a:t>Образец текста</a:t>
            </a:r>
          </a:p>
          <a:p>
            <a:pPr lvl="1"/>
            <a:r>
              <a:t>Второй уровень</a:t>
            </a:r>
          </a:p>
          <a:p>
            <a:pPr lvl="2"/>
            <a:r>
              <a:t>Третий уровень</a:t>
            </a:r>
          </a:p>
          <a:p>
            <a:pPr lvl="3"/>
            <a:r>
              <a:t>Четвертый уровень</a:t>
            </a:r>
          </a:p>
          <a:p>
            <a:pPr lvl="4"/>
            <a:r>
              <a:t>Пятый уровень</a:t>
            </a:r>
          </a:p>
        </p:txBody>
      </p:sp>
      <p:sp>
        <p:nvSpPr>
          <p:cNvPr id="4" name="Shape 4"/>
          <p:cNvSpPr txBox="1">
            <a:spLocks noGrp="1"/>
          </p:cNvSpPr>
          <p:nvPr>
            <p:ph type="dt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anchor="ctr"/>
          <a:lstStyle>
            <a:defPPr/>
            <a:lvl1pPr marL="0" lvl="0" indent="0" algn="l"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lvl="1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lvl="2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lvl="3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lvl="4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lvl="5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lvl="6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lvl="7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lvl="8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t>06.05.2025</a:t>
            </a:r>
          </a:p>
        </p:txBody>
      </p:sp>
      <p:sp>
        <p:nvSpPr>
          <p:cNvPr id="5" name="Shape 5"/>
          <p:cNvSpPr txBox="1">
            <a:spLocks noGrp="1"/>
          </p:cNvSpPr>
          <p:nvPr>
            <p:ph type="ft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anchor="ctr"/>
          <a:lstStyle>
            <a:defPPr/>
            <a:lvl1pPr marL="0" lvl="0" indent="0" algn="ctr"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lvl="1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lvl="2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lvl="3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lvl="4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lvl="5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lvl="6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lvl="7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lvl="8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/>
          </a:p>
        </p:txBody>
      </p:sp>
      <p:sp>
        <p:nvSpPr>
          <p:cNvPr id="6" name="Shape 6"/>
          <p:cNvSpPr txBox="1">
            <a:spLocks noGrp="1"/>
          </p:cNvSpPr>
          <p:nvPr>
            <p:ph type="sldNum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anchor="ctr"/>
          <a:lstStyle>
            <a:defPPr/>
            <a:lvl1pPr marL="0" lvl="0" indent="0" algn="r"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lvl="1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lvl="2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lvl="3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lvl="4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lvl="5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lvl="6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lvl="7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lvl="8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14808302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694" r:id="rId5"/>
  </p:sldLayoutIdLst>
  <p:txStyles>
    <p:titleStyle>
      <a:defPPr/>
      <a:lvl1pPr lvl="0" algn="l">
        <a:lnSpc>
          <a:spcPct val="90000"/>
        </a:lnSpc>
        <a:buNone/>
        <a:defRPr sz="44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defPPr/>
      <a:lvl1pPr marL="228600" lvl="0" indent="-228600" algn="l">
        <a:lnSpc>
          <a:spcPct val="90000"/>
        </a:lnSpc>
        <a:spcBef>
          <a:spcPts val="1000"/>
        </a:spcBef>
        <a:buFont typeface="Arial"/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685800" lvl="1" indent="-228600" algn="l">
        <a:lnSpc>
          <a:spcPct val="90000"/>
        </a:lnSpc>
        <a:spcBef>
          <a:spcPts val="500"/>
        </a:spcBef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2pPr>
      <a:lvl3pPr marL="1143000" lvl="2" indent="-228600" algn="l">
        <a:lnSpc>
          <a:spcPct val="90000"/>
        </a:lnSpc>
        <a:spcBef>
          <a:spcPts val="50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3pPr>
      <a:lvl4pPr marL="1600200" lvl="3" indent="-228600" algn="l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2057400" lvl="4" indent="-228600" algn="l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514600" lvl="5" indent="-228600" algn="l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971800" lvl="6" indent="-228600" algn="l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429000" lvl="7" indent="-228600" algn="l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886200" lvl="8" indent="-228600" algn="l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/>
      <a:lvl1pPr marL="0" lvl="0" indent="0" algn="l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lvl="1" indent="0" algn="l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lvl="2" indent="0" algn="l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lvl="3" indent="0" algn="l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lvl="4" indent="0" algn="l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lvl="5" indent="0" algn="l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lvl="6" indent="0" algn="l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lvl="7" indent="0" algn="l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lvl="8" indent="0" algn="l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13" Type="http://schemas.openxmlformats.org/officeDocument/2006/relationships/image" Target="../media/image27.svg"/><Relationship Id="rId3" Type="http://schemas.openxmlformats.org/officeDocument/2006/relationships/tags" Target="../tags/tag3.xml"/><Relationship Id="rId7" Type="http://schemas.microsoft.com/office/2007/relationships/hdphoto" Target="../media/hdphoto1.wdp"/><Relationship Id="rId12" Type="http://schemas.openxmlformats.org/officeDocument/2006/relationships/image" Target="../media/image26.png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image" Target="../media/image22.png"/><Relationship Id="rId11" Type="http://schemas.openxmlformats.org/officeDocument/2006/relationships/image" Target="../media/image25.svg"/><Relationship Id="rId5" Type="http://schemas.openxmlformats.org/officeDocument/2006/relationships/image" Target="../media/image21.png"/><Relationship Id="rId10" Type="http://schemas.openxmlformats.org/officeDocument/2006/relationships/image" Target="../media/image24.png"/><Relationship Id="rId4" Type="http://schemas.openxmlformats.org/officeDocument/2006/relationships/slideLayout" Target="../slideLayouts/slideLayout1.xml"/><Relationship Id="rId9" Type="http://schemas.microsoft.com/office/2007/relationships/hdphoto" Target="../media/hdphoto2.wdp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0.xml"/><Relationship Id="rId6" Type="http://schemas.microsoft.com/office/2007/relationships/hdphoto" Target="../media/hdphoto3.wdp"/><Relationship Id="rId5" Type="http://schemas.openxmlformats.org/officeDocument/2006/relationships/image" Target="../media/image41.png"/><Relationship Id="rId4" Type="http://schemas.openxmlformats.org/officeDocument/2006/relationships/image" Target="../media/image3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0.xml"/><Relationship Id="rId5" Type="http://schemas.openxmlformats.org/officeDocument/2006/relationships/image" Target="../media/image29.svg"/><Relationship Id="rId4" Type="http://schemas.openxmlformats.org/officeDocument/2006/relationships/image" Target="../media/image2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9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9.xml"/><Relationship Id="rId4" Type="http://schemas.openxmlformats.org/officeDocument/2006/relationships/chart" Target="../charts/char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0.xml"/><Relationship Id="rId6" Type="http://schemas.openxmlformats.org/officeDocument/2006/relationships/image" Target="../media/image35.svg"/><Relationship Id="rId5" Type="http://schemas.openxmlformats.org/officeDocument/2006/relationships/image" Target="../media/image34.png"/><Relationship Id="rId4" Type="http://schemas.openxmlformats.org/officeDocument/2006/relationships/chart" Target="../charts/char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0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svg"/><Relationship Id="rId3" Type="http://schemas.openxmlformats.org/officeDocument/2006/relationships/tags" Target="../tags/tag6.xml"/><Relationship Id="rId7" Type="http://schemas.openxmlformats.org/officeDocument/2006/relationships/image" Target="../media/image38.png"/><Relationship Id="rId2" Type="http://schemas.openxmlformats.org/officeDocument/2006/relationships/tags" Target="../tags/tag5.xml"/><Relationship Id="rId1" Type="http://schemas.openxmlformats.org/officeDocument/2006/relationships/tags" Target="../tags/tag4.xml"/><Relationship Id="rId6" Type="http://schemas.openxmlformats.org/officeDocument/2006/relationships/image" Target="../media/image37.png"/><Relationship Id="rId5" Type="http://schemas.openxmlformats.org/officeDocument/2006/relationships/notesSlide" Target="../notesSlides/notesSlide7.xml"/><Relationship Id="rId4" Type="http://schemas.openxmlformats.org/officeDocument/2006/relationships/slideLayout" Target="../slideLayouts/slideLayout39.xml"/><Relationship Id="rId9" Type="http://schemas.openxmlformats.org/officeDocument/2006/relationships/image" Target="../media/image4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B347F73D-5C23-F4F8-8778-461D93C313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Picture 29">
            <a:extLst>
              <a:ext uri="{FF2B5EF4-FFF2-40B4-BE49-F238E27FC236}">
                <a16:creationId xmlns:a16="http://schemas.microsoft.com/office/drawing/2014/main" id="{EC78E8DF-EB01-EA1C-ABEB-47EF18545BA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r="36896" b="36930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ln>
            <a:solidFill>
              <a:schemeClr val="bg1"/>
            </a:solidFill>
          </a:ln>
        </p:spPr>
      </p:pic>
      <p:sp>
        <p:nvSpPr>
          <p:cNvPr id="31" name="Rectangle 30">
            <a:extLst>
              <a:ext uri="{FF2B5EF4-FFF2-40B4-BE49-F238E27FC236}">
                <a16:creationId xmlns:a16="http://schemas.microsoft.com/office/drawing/2014/main" id="{F70FAD32-5738-FF0F-2855-BEA6378B2F4B}"/>
              </a:ext>
            </a:extLst>
          </p:cNvPr>
          <p:cNvSpPr/>
          <p:nvPr/>
        </p:nvSpPr>
        <p:spPr>
          <a:xfrm>
            <a:off x="0" y="16249"/>
            <a:ext cx="12179122" cy="6858000"/>
          </a:xfrm>
          <a:prstGeom prst="rect">
            <a:avLst/>
          </a:prstGeom>
          <a:solidFill>
            <a:schemeClr val="tx1">
              <a:alpha val="32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2250C66-FFD6-4E7D-8AB4-8F19D2D785F6}"/>
              </a:ext>
            </a:extLst>
          </p:cNvPr>
          <p:cNvSpPr txBox="1"/>
          <p:nvPr/>
        </p:nvSpPr>
        <p:spPr>
          <a:xfrm>
            <a:off x="7413210" y="918879"/>
            <a:ext cx="4626390" cy="578882"/>
          </a:xfrm>
          <a:prstGeom prst="roundRect">
            <a:avLst/>
          </a:prstGeom>
          <a:solidFill>
            <a:schemeClr val="lt1">
              <a:alpha val="76000"/>
            </a:schemeClr>
          </a:solidFill>
          <a:ln w="12700">
            <a:prstDash val="dash"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1400" b="1">
                <a:solidFill>
                  <a:schemeClr val="tx1"/>
                </a:solidFill>
                <a:latin typeface="Montserrat Light" panose="00000400000000000000" pitchFamily="2" charset="-52"/>
              </a:rPr>
              <a:t>ФИНАНСОВЫЙ КАПИТАЛ</a:t>
            </a:r>
          </a:p>
          <a:p>
            <a:pPr algn="ctr"/>
            <a:r>
              <a:rPr lang="ru-RU" sz="1400">
                <a:solidFill>
                  <a:schemeClr val="tx1"/>
                </a:solidFill>
                <a:latin typeface="Montserrat Light" panose="00000400000000000000" pitchFamily="2" charset="-52"/>
              </a:rPr>
              <a:t>сохранность и доходность</a:t>
            </a:r>
            <a:endParaRPr lang="ru-RU" sz="1400" i="0">
              <a:solidFill>
                <a:schemeClr val="tx1"/>
              </a:solidFill>
              <a:effectLst/>
              <a:latin typeface="Montserrat Light" panose="00000400000000000000" pitchFamily="2" charset="-52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6597D27B-8EA7-41CD-8A59-27C2C75ED475}"/>
              </a:ext>
            </a:extLst>
          </p:cNvPr>
          <p:cNvSpPr txBox="1"/>
          <p:nvPr/>
        </p:nvSpPr>
        <p:spPr>
          <a:xfrm>
            <a:off x="7413210" y="1698498"/>
            <a:ext cx="4626389" cy="578882"/>
          </a:xfrm>
          <a:prstGeom prst="roundRect">
            <a:avLst/>
          </a:prstGeom>
          <a:solidFill>
            <a:schemeClr val="lt1">
              <a:alpha val="76000"/>
            </a:schemeClr>
          </a:solidFill>
          <a:ln w="12700">
            <a:prstDash val="dash"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1400" b="1" dirty="0">
                <a:solidFill>
                  <a:schemeClr val="tx1"/>
                </a:solidFill>
                <a:latin typeface="Montserrat Light" panose="00000400000000000000" pitchFamily="2" charset="-52"/>
              </a:rPr>
              <a:t>КАПИТАЛ ДОВЕРИЯ</a:t>
            </a:r>
            <a:br>
              <a:rPr lang="ru-RU" sz="1400" dirty="0">
                <a:solidFill>
                  <a:schemeClr val="tx1"/>
                </a:solidFill>
                <a:latin typeface="Montserrat Light" panose="00000400000000000000" pitchFamily="2" charset="-52"/>
              </a:rPr>
            </a:br>
            <a:r>
              <a:rPr lang="ru-RU" sz="1400" dirty="0">
                <a:solidFill>
                  <a:schemeClr val="tx1"/>
                </a:solidFill>
                <a:latin typeface="Montserrat Light" panose="00000400000000000000" pitchFamily="2" charset="-52"/>
              </a:rPr>
              <a:t>партнерская надежность</a:t>
            </a:r>
            <a:endParaRPr lang="ru-RU" sz="1400" i="0" dirty="0">
              <a:solidFill>
                <a:schemeClr val="tx1"/>
              </a:solidFill>
              <a:effectLst/>
              <a:latin typeface="Montserrat Light" panose="00000400000000000000" pitchFamily="2" charset="-52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5D43DA7-11F2-4365-86BA-C9588252F010}"/>
              </a:ext>
            </a:extLst>
          </p:cNvPr>
          <p:cNvSpPr txBox="1"/>
          <p:nvPr/>
        </p:nvSpPr>
        <p:spPr>
          <a:xfrm>
            <a:off x="7405642" y="3198887"/>
            <a:ext cx="4633954" cy="578882"/>
          </a:xfrm>
          <a:prstGeom prst="roundRect">
            <a:avLst/>
          </a:prstGeom>
          <a:solidFill>
            <a:schemeClr val="lt1">
              <a:alpha val="76000"/>
            </a:schemeClr>
          </a:solidFill>
          <a:ln w="12700">
            <a:prstDash val="dash"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1400" b="1" dirty="0">
                <a:solidFill>
                  <a:schemeClr val="tx1"/>
                </a:solidFill>
                <a:latin typeface="Montserrat Light" panose="00000400000000000000" pitchFamily="2" charset="-52"/>
              </a:rPr>
              <a:t>СОЦИАЛЬНЫЙ КАПИТАЛ</a:t>
            </a:r>
            <a:br>
              <a:rPr lang="ru-RU" sz="1400" b="1" dirty="0">
                <a:solidFill>
                  <a:schemeClr val="tx1"/>
                </a:solidFill>
                <a:latin typeface="Montserrat Light" panose="00000400000000000000" pitchFamily="2" charset="-52"/>
              </a:rPr>
            </a:br>
            <a:r>
              <a:rPr lang="ru-RU" sz="1400" dirty="0">
                <a:solidFill>
                  <a:schemeClr val="tx1"/>
                </a:solidFill>
                <a:latin typeface="Montserrat Light" panose="00000400000000000000" pitchFamily="2" charset="-52"/>
              </a:rPr>
              <a:t>сообщество и связи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8D6F6A43-1D17-4630-980D-20B41290F2FC}"/>
              </a:ext>
            </a:extLst>
          </p:cNvPr>
          <p:cNvSpPr txBox="1"/>
          <p:nvPr/>
        </p:nvSpPr>
        <p:spPr>
          <a:xfrm>
            <a:off x="7402847" y="2454312"/>
            <a:ext cx="4633955" cy="578882"/>
          </a:xfrm>
          <a:prstGeom prst="roundRect">
            <a:avLst/>
          </a:prstGeom>
          <a:solidFill>
            <a:schemeClr val="lt1">
              <a:alpha val="76000"/>
            </a:schemeClr>
          </a:solidFill>
          <a:ln w="12700">
            <a:prstDash val="dash"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1400" b="1" dirty="0">
                <a:solidFill>
                  <a:schemeClr val="tx1"/>
                </a:solidFill>
                <a:latin typeface="Montserrat Light" panose="00000400000000000000" pitchFamily="2" charset="-52"/>
              </a:rPr>
              <a:t>ПРОЕКТНЫЙ КАПИТАЛ</a:t>
            </a:r>
          </a:p>
          <a:p>
            <a:pPr algn="ctr"/>
            <a:r>
              <a:rPr lang="ru-RU" sz="1400" dirty="0">
                <a:solidFill>
                  <a:schemeClr val="tx1"/>
                </a:solidFill>
                <a:latin typeface="Montserrat Light" panose="00000400000000000000" pitchFamily="2" charset="-52"/>
              </a:rPr>
              <a:t>реализуемость и развитие</a:t>
            </a:r>
            <a:endParaRPr lang="ru-RU" sz="1400" i="0" dirty="0">
              <a:solidFill>
                <a:schemeClr val="tx1"/>
              </a:solidFill>
              <a:effectLst/>
              <a:latin typeface="Montserrat Light" panose="00000400000000000000" pitchFamily="2" charset="-52"/>
            </a:endParaRPr>
          </a:p>
        </p:txBody>
      </p:sp>
      <p:sp>
        <p:nvSpPr>
          <p:cNvPr id="6" name="Text 3">
            <a:extLst>
              <a:ext uri="{FF2B5EF4-FFF2-40B4-BE49-F238E27FC236}">
                <a16:creationId xmlns:a16="http://schemas.microsoft.com/office/drawing/2014/main" id="{F5845775-B8DB-ED18-61FC-96276A49F9BE}"/>
              </a:ext>
            </a:extLst>
          </p:cNvPr>
          <p:cNvSpPr/>
          <p:nvPr/>
        </p:nvSpPr>
        <p:spPr>
          <a:xfrm>
            <a:off x="426722" y="2057221"/>
            <a:ext cx="6590635" cy="1115568"/>
          </a:xfrm>
          <a:prstGeom prst="rect">
            <a:avLst/>
          </a:prstGeom>
          <a:noFill/>
          <a:ln/>
        </p:spPr>
        <p:txBody>
          <a:bodyPr wrap="square" lIns="763" tIns="763" rIns="763" bIns="763" rtlCol="0" anchor="t">
            <a:normAutofit fontScale="70000" lnSpcReduction="20000"/>
          </a:bodyPr>
          <a:lstStyle/>
          <a:p>
            <a:r>
              <a:rPr lang="ru-RU" sz="4000" b="1" dirty="0">
                <a:solidFill>
                  <a:schemeClr val="bg1"/>
                </a:solidFill>
              </a:rPr>
              <a:t>ИНСТИТУЦИОНАЛИЗАЦИЯ И РАЗВИТИЕ ФОНДОВ ЦЕЛЕВОГО КАПИТАЛА (ЭНДАУМЕНТ-ФОНДОВ) НА ЮГЕ РОССИИ</a:t>
            </a:r>
            <a:endParaRPr lang="en-US" sz="3800" dirty="0">
              <a:solidFill>
                <a:schemeClr val="bg1"/>
              </a:solidFill>
            </a:endParaRPr>
          </a:p>
        </p:txBody>
      </p:sp>
      <p:sp>
        <p:nvSpPr>
          <p:cNvPr id="8" name="Shape 5">
            <a:extLst>
              <a:ext uri="{FF2B5EF4-FFF2-40B4-BE49-F238E27FC236}">
                <a16:creationId xmlns:a16="http://schemas.microsoft.com/office/drawing/2014/main" id="{B9F2E026-2ABC-402D-1440-68AA737BBF7E}"/>
              </a:ext>
            </a:extLst>
          </p:cNvPr>
          <p:cNvSpPr/>
          <p:nvPr/>
        </p:nvSpPr>
        <p:spPr>
          <a:xfrm>
            <a:off x="472389" y="3599153"/>
            <a:ext cx="5623611" cy="39224"/>
          </a:xfrm>
          <a:prstGeom prst="line">
            <a:avLst/>
          </a:prstGeom>
          <a:noFill/>
          <a:ln w="12700">
            <a:solidFill>
              <a:schemeClr val="bg1"/>
            </a:solidFill>
            <a:prstDash val="solid"/>
          </a:ln>
        </p:spPr>
      </p:sp>
      <p:sp>
        <p:nvSpPr>
          <p:cNvPr id="9" name="Прямоугольник 14">
            <a:extLst>
              <a:ext uri="{FF2B5EF4-FFF2-40B4-BE49-F238E27FC236}">
                <a16:creationId xmlns:a16="http://schemas.microsoft.com/office/drawing/2014/main" id="{33D81173-4652-1704-DF1C-891B88584DA7}"/>
              </a:ext>
            </a:extLst>
          </p:cNvPr>
          <p:cNvSpPr/>
          <p:nvPr/>
        </p:nvSpPr>
        <p:spPr>
          <a:xfrm>
            <a:off x="1612986" y="4478747"/>
            <a:ext cx="4813214" cy="13696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ru-RU" altLang="ru-RU" sz="16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 panose="00000500000000000000" pitchFamily="2" charset="-52"/>
                <a:ea typeface="Tahoma" panose="020B0604030504040204" pitchFamily="34" charset="0"/>
                <a:cs typeface="Tahoma" panose="020B0604030504040204" pitchFamily="34" charset="0"/>
                <a:sym typeface="Calibri" panose="020F0502020204030204"/>
              </a:rPr>
              <a:t>Боровская Марина Александровна</a:t>
            </a:r>
            <a:endParaRPr kumimoji="0" lang="en-US" altLang="ru-RU" sz="16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Montserrat" panose="00000500000000000000" pitchFamily="2" charset="-52"/>
              <a:ea typeface="Tahoma" panose="020B0604030504040204" pitchFamily="34" charset="0"/>
              <a:cs typeface="Tahoma" panose="020B0604030504040204" pitchFamily="34" charset="0"/>
              <a:sym typeface="Calibri" panose="020F0502020204030204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ru-RU" altLang="ru-RU" sz="11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 panose="00000500000000000000" pitchFamily="2" charset="-52"/>
                <a:ea typeface="Tahoma" panose="020B0604030504040204" pitchFamily="34" charset="0"/>
                <a:cs typeface="Tahoma" panose="020B0604030504040204" pitchFamily="34" charset="0"/>
                <a:sym typeface="Calibri" panose="020F0502020204030204"/>
              </a:rPr>
              <a:t>Президент Южного федерального университета, председатель Совета ректоров вузов Юга России, научный руководитель Научно-исследовательской лаборатории по развитию фондов целевого капитала в сфере образования и науки, академик Российской академии образования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 panose="00000500000000000000" pitchFamily="2" charset="-52"/>
                <a:ea typeface="Tahoma" panose="020B0604030504040204" pitchFamily="34" charset="0"/>
                <a:cs typeface="Tahoma" panose="020B0604030504040204" pitchFamily="34" charset="0"/>
                <a:sym typeface="Calibri" panose="020F0502020204030204"/>
              </a:rPr>
              <a:t>bma@sfedu.ru</a:t>
            </a:r>
            <a:endParaRPr kumimoji="0" lang="en-US" altLang="ru-RU" sz="12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Montserrat" panose="00000500000000000000" pitchFamily="2" charset="-52"/>
              <a:ea typeface="Tahoma" panose="020B0604030504040204" pitchFamily="34" charset="0"/>
              <a:cs typeface="Tahoma" panose="020B0604030504040204" pitchFamily="34" charset="0"/>
              <a:sym typeface="Calibri" panose="020F0502020204030204"/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C28D510A-90BB-72FB-174F-6BD57188390E}"/>
              </a:ext>
            </a:extLst>
          </p:cNvPr>
          <p:cNvGrpSpPr/>
          <p:nvPr/>
        </p:nvGrpSpPr>
        <p:grpSpPr>
          <a:xfrm>
            <a:off x="426722" y="237702"/>
            <a:ext cx="1870595" cy="700377"/>
            <a:chOff x="1691428" y="3688342"/>
            <a:chExt cx="2669807" cy="999613"/>
          </a:xfrm>
        </p:grpSpPr>
        <p:pic>
          <p:nvPicPr>
            <p:cNvPr id="11" name="Рисунок 1">
              <a:extLst>
                <a:ext uri="{FF2B5EF4-FFF2-40B4-BE49-F238E27FC236}">
                  <a16:creationId xmlns:a16="http://schemas.microsoft.com/office/drawing/2014/main" id="{39209BC9-E65C-15C8-7B55-AFA8E8F6E53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biLevel thresh="25000"/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rightnessContrast bright="-40000" contrast="-4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 bwMode="auto">
            <a:xfrm>
              <a:off x="1691428" y="3873382"/>
              <a:ext cx="1441017" cy="658718"/>
            </a:xfrm>
            <a:prstGeom prst="rect">
              <a:avLst/>
            </a:prstGeom>
          </p:spPr>
        </p:pic>
        <p:pic>
          <p:nvPicPr>
            <p:cNvPr id="21" name="Рисунок 5">
              <a:extLst>
                <a:ext uri="{FF2B5EF4-FFF2-40B4-BE49-F238E27FC236}">
                  <a16:creationId xmlns:a16="http://schemas.microsoft.com/office/drawing/2014/main" id="{99243CB6-3B3F-0F39-BC1F-F0739208DE15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biLevel thresh="50000"/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rightnessContrast bright="-40000" contrast="-4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 bwMode="auto">
            <a:xfrm>
              <a:off x="3283982" y="3688342"/>
              <a:ext cx="1077253" cy="999613"/>
            </a:xfrm>
            <a:prstGeom prst="rect">
              <a:avLst/>
            </a:prstGeom>
          </p:spPr>
        </p:pic>
      </p:grpSp>
      <p:sp>
        <p:nvSpPr>
          <p:cNvPr id="22" name="TextBox 21">
            <a:extLst>
              <a:ext uri="{FF2B5EF4-FFF2-40B4-BE49-F238E27FC236}">
                <a16:creationId xmlns:a16="http://schemas.microsoft.com/office/drawing/2014/main" id="{BA563686-3F8E-6B76-003A-FCA9A5292FB6}"/>
              </a:ext>
            </a:extLst>
          </p:cNvPr>
          <p:cNvSpPr txBox="1"/>
          <p:nvPr/>
        </p:nvSpPr>
        <p:spPr>
          <a:xfrm>
            <a:off x="412181" y="1104750"/>
            <a:ext cx="66786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800" dirty="0">
                <a:solidFill>
                  <a:schemeClr val="bg1"/>
                </a:solidFill>
              </a:rPr>
              <a:t>Пленарное заседание Совета ректоров </a:t>
            </a:r>
            <a:r>
              <a:rPr lang="ru-RU" sz="1800">
                <a:solidFill>
                  <a:schemeClr val="bg1"/>
                </a:solidFill>
              </a:rPr>
              <a:t>вузов Юга России</a:t>
            </a:r>
            <a:endParaRPr lang="ru-RU" sz="1800" dirty="0">
              <a:solidFill>
                <a:schemeClr val="bg1"/>
              </a:solidFill>
            </a:endParaRP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B7FBC738-699F-51FF-B7A0-A8FA015256D1}"/>
              </a:ext>
            </a:extLst>
          </p:cNvPr>
          <p:cNvGrpSpPr/>
          <p:nvPr/>
        </p:nvGrpSpPr>
        <p:grpSpPr>
          <a:xfrm>
            <a:off x="280073" y="4521712"/>
            <a:ext cx="1214942" cy="1139987"/>
            <a:chOff x="326894" y="3840185"/>
            <a:chExt cx="1080000" cy="1080000"/>
          </a:xfrm>
        </p:grpSpPr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9392B960-DB20-D271-9D6C-C46BBA04A92B}"/>
                </a:ext>
              </a:extLst>
            </p:cNvPr>
            <p:cNvSpPr/>
            <p:nvPr/>
          </p:nvSpPr>
          <p:spPr>
            <a:xfrm>
              <a:off x="326894" y="3840185"/>
              <a:ext cx="1080000" cy="1080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25" name="Graphic 24">
              <a:extLst>
                <a:ext uri="{FF2B5EF4-FFF2-40B4-BE49-F238E27FC236}">
                  <a16:creationId xmlns:a16="http://schemas.microsoft.com/office/drawing/2014/main" id="{F735B734-E38B-AC05-8C6D-7A14762C4B84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399013" y="3913601"/>
              <a:ext cx="929726" cy="922870"/>
            </a:xfrm>
            <a:prstGeom prst="rect">
              <a:avLst/>
            </a:prstGeom>
          </p:spPr>
        </p:pic>
      </p:grpSp>
      <p:sp>
        <p:nvSpPr>
          <p:cNvPr id="27" name="Прямоугольник 14">
            <a:extLst>
              <a:ext uri="{FF2B5EF4-FFF2-40B4-BE49-F238E27FC236}">
                <a16:creationId xmlns:a16="http://schemas.microsoft.com/office/drawing/2014/main" id="{44C9D47A-C2F9-98B8-EC80-D4A5CF00D25C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7560957" y="4419484"/>
            <a:ext cx="4343136" cy="15004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6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 panose="00000500000000000000" pitchFamily="2" charset="-52"/>
                <a:ea typeface="Tahoma" panose="020B0604030504040204" pitchFamily="34" charset="0"/>
                <a:cs typeface="Tahoma" panose="020B0604030504040204" pitchFamily="34" charset="0"/>
              </a:rPr>
              <a:t>Афанасьев Антон Анатольевич</a:t>
            </a:r>
            <a:endParaRPr kumimoji="0" lang="en-US" altLang="ru-RU" sz="16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Montserrat" panose="00000500000000000000" pitchFamily="2" charset="-52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0">
              <a:defRPr/>
            </a:pPr>
            <a:r>
              <a:rPr kumimoji="0" lang="ru-RU" altLang="ru-RU" sz="105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 panose="00000500000000000000" pitchFamily="2" charset="-52"/>
                <a:ea typeface="Tahoma" panose="020B0604030504040204" pitchFamily="34" charset="0"/>
                <a:cs typeface="Tahoma" panose="020B0604030504040204" pitchFamily="34" charset="0"/>
              </a:rPr>
              <a:t>Руководитель </a:t>
            </a:r>
            <a:r>
              <a:rPr lang="ru-RU" altLang="ru-RU" sz="1050" dirty="0">
                <a:solidFill>
                  <a:schemeClr val="bg1"/>
                </a:solidFill>
                <a:latin typeface="Montserrat" panose="00000500000000000000" pitchFamily="2" charset="-52"/>
                <a:ea typeface="Tahoma" panose="020B0604030504040204" pitchFamily="34" charset="0"/>
                <a:cs typeface="Tahoma" panose="020B0604030504040204" pitchFamily="34" charset="0"/>
                <a:sym typeface="Calibri" panose="020F0502020204030204"/>
              </a:rPr>
              <a:t>Научно-исследовательской лаборатории по развитию фондов целевого капитала в сфере образования и науки, </a:t>
            </a:r>
            <a:r>
              <a:rPr kumimoji="0" lang="ru-RU" altLang="ru-RU" sz="105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 panose="00000500000000000000" pitchFamily="2" charset="-52"/>
                <a:ea typeface="Tahoma" panose="020B0604030504040204" pitchFamily="34" charset="0"/>
                <a:cs typeface="Tahoma" panose="020B0604030504040204" pitchFamily="34" charset="0"/>
              </a:rPr>
              <a:t>полномочный представитель ректора ЮФУ по вопросам международного взаимодействия с партнерами в странах-участницах ЧЭС, Генеральный директор Ассоциации «</a:t>
            </a:r>
            <a:r>
              <a:rPr kumimoji="0" lang="en-US" altLang="ru-RU" sz="105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 panose="00000500000000000000" pitchFamily="2" charset="-52"/>
                <a:ea typeface="Tahoma" panose="020B0604030504040204" pitchFamily="34" charset="0"/>
                <a:cs typeface="Tahoma" panose="020B0604030504040204" pitchFamily="34" charset="0"/>
              </a:rPr>
              <a:t>C</a:t>
            </a:r>
            <a:r>
              <a:rPr kumimoji="0" lang="ru-RU" altLang="ru-RU" sz="105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 panose="00000500000000000000" pitchFamily="2" charset="-52"/>
                <a:ea typeface="Tahoma" panose="020B0604030504040204" pitchFamily="34" charset="0"/>
                <a:cs typeface="Tahoma" panose="020B0604030504040204" pitchFamily="34" charset="0"/>
              </a:rPr>
              <a:t>ЭТ», кандидат экономических наук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 panose="00000500000000000000" pitchFamily="2" charset="-52"/>
                <a:ea typeface="Tahoma" panose="020B0604030504040204" pitchFamily="34" charset="0"/>
                <a:cs typeface="Tahoma" panose="020B0604030504040204" pitchFamily="34" charset="0"/>
              </a:rPr>
              <a:t>afanasyevanton@sfedu.ru</a:t>
            </a:r>
            <a:endParaRPr kumimoji="0" lang="en-US" altLang="ru-RU" sz="105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Montserrat" panose="00000500000000000000" pitchFamily="2" charset="-52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1F1E8458-EAD6-0039-BCE1-FA2D11DDF18F}"/>
              </a:ext>
            </a:extLst>
          </p:cNvPr>
          <p:cNvGrpSpPr/>
          <p:nvPr/>
        </p:nvGrpSpPr>
        <p:grpSpPr>
          <a:xfrm>
            <a:off x="6282871" y="4507065"/>
            <a:ext cx="1214942" cy="1139987"/>
            <a:chOff x="327600" y="5002915"/>
            <a:chExt cx="1196063" cy="1192964"/>
          </a:xfrm>
        </p:grpSpPr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146D5B1D-3FB5-2769-9572-A38EF12B4500}"/>
                </a:ext>
              </a:extLst>
            </p:cNvPr>
            <p:cNvSpPr/>
            <p:nvPr>
              <p:custDataLst>
                <p:tags r:id="rId2"/>
              </p:custDataLst>
            </p:nvPr>
          </p:nvSpPr>
          <p:spPr>
            <a:xfrm>
              <a:off x="327600" y="5002915"/>
              <a:ext cx="1196063" cy="119296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ontserrat" panose="00000500000000000000" pitchFamily="2" charset="-52"/>
                <a:ea typeface="+mn-ea"/>
                <a:cs typeface="+mn-cs"/>
              </a:endParaRPr>
            </a:p>
          </p:txBody>
        </p:sp>
        <p:pic>
          <p:nvPicPr>
            <p:cNvPr id="28" name="Graphic 27">
              <a:extLst>
                <a:ext uri="{FF2B5EF4-FFF2-40B4-BE49-F238E27FC236}">
                  <a16:creationId xmlns:a16="http://schemas.microsoft.com/office/drawing/2014/main" id="{5D5AE1DC-C2FA-B5D6-B237-0581EFAF979A}"/>
                </a:ext>
              </a:extLst>
            </p:cNvPr>
            <p:cNvPicPr>
              <a:picLocks noChangeAspect="1"/>
            </p:cNvPicPr>
            <p:nvPr>
              <p:custDataLst>
                <p:tags r:id="rId3"/>
              </p:custDataLst>
            </p:nvPr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>
              <a:off x="405837" y="5064819"/>
              <a:ext cx="1039591" cy="105162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89738223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GroupShape 76">
          <a:extLst>
            <a:ext uri="{FF2B5EF4-FFF2-40B4-BE49-F238E27FC236}">
              <a16:creationId xmlns:a16="http://schemas.microsoft.com/office/drawing/2014/main" id="{06F3E330-F9A9-0E54-E9D5-13937AF0AA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B53B10D7-12D6-F5CF-8812-3B2186BEAFC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" t="1" r="36895" b="37077"/>
          <a:stretch>
            <a:fillRect/>
          </a:stretch>
        </p:blipFill>
        <p:spPr>
          <a:xfrm>
            <a:off x="-88900" y="-34816"/>
            <a:ext cx="12280900" cy="6892816"/>
          </a:xfrm>
          <a:prstGeom prst="rect">
            <a:avLst/>
          </a:prstGeom>
          <a:ln>
            <a:solidFill>
              <a:schemeClr val="bg1"/>
            </a:solidFill>
          </a:ln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5A461B1-81AD-A706-80DF-B17F2F5C89DA}"/>
              </a:ext>
            </a:extLst>
          </p:cNvPr>
          <p:cNvSpPr txBox="1"/>
          <p:nvPr/>
        </p:nvSpPr>
        <p:spPr>
          <a:xfrm>
            <a:off x="11220450" y="6471218"/>
            <a:ext cx="990600" cy="262505"/>
          </a:xfrm>
          <a:prstGeom prst="parallelogram">
            <a:avLst/>
          </a:prstGeom>
          <a:noFill/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CDFA7AA-55CE-4367-B8ED-F35F765A3F86}" type="slidenum">
              <a:rPr kumimoji="0" lang="ru-RU" sz="24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 panose="00000500000000000000" pitchFamily="2" charset="-52"/>
                <a:ea typeface="+mn-ea"/>
                <a:cs typeface="Arial" panose="020B0604020202020204" pitchFamily="34" charset="0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" panose="00000500000000000000" pitchFamily="2" charset="-52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227A8F4-5ED1-66C0-DD10-3EF605D44B90}"/>
              </a:ext>
            </a:extLst>
          </p:cNvPr>
          <p:cNvSpPr txBox="1"/>
          <p:nvPr/>
        </p:nvSpPr>
        <p:spPr>
          <a:xfrm>
            <a:off x="170502" y="269712"/>
            <a:ext cx="964563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 panose="00000500000000000000" pitchFamily="2" charset="-52"/>
                <a:ea typeface="+mn-ea"/>
                <a:cs typeface="+mn-cs"/>
              </a:rPr>
              <a:t>ПРЕДЛОЖЕНИЯ В ПРОЕКТ РЕШЕНИЯ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600" i="1" dirty="0">
                <a:solidFill>
                  <a:schemeClr val="bg1"/>
                </a:solidFill>
                <a:latin typeface="Montserrat" panose="00000500000000000000" pitchFamily="2" charset="-52"/>
              </a:rPr>
              <a:t>Рассмотреть до 23.06.2026 </a:t>
            </a:r>
            <a:endParaRPr kumimoji="0" lang="en-US" sz="1600" i="1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Montserrat" panose="00000500000000000000" pitchFamily="2" charset="-52"/>
              <a:ea typeface="+mn-ea"/>
              <a:cs typeface="+mn-cs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B5C4C09-EB84-6C44-0DA1-B7889ABD32BA}"/>
              </a:ext>
            </a:extLst>
          </p:cNvPr>
          <p:cNvSpPr txBox="1"/>
          <p:nvPr/>
        </p:nvSpPr>
        <p:spPr>
          <a:xfrm>
            <a:off x="482373" y="976956"/>
            <a:ext cx="11138354" cy="4904087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marL="342900" indent="-342900">
              <a:spcAft>
                <a:spcPts val="1200"/>
              </a:spcAft>
              <a:buAutoNum type="arabicPeriod"/>
            </a:pPr>
            <a:r>
              <a:rPr lang="ru-RU" sz="2000" dirty="0">
                <a:solidFill>
                  <a:schemeClr val="bg1"/>
                </a:solidFill>
                <a:latin typeface="Montserrat" panose="00000500000000000000" pitchFamily="2" charset="-52"/>
                <a:cs typeface="Mongolian Baiti" panose="03000500000000000000" pitchFamily="66" charset="0"/>
              </a:rPr>
              <a:t>Отметить целесообразность включения вопросов формирования целевых капиталов в стратегии регионального развития науки, образования, молодёжной и социальной политики в субъектах Юга России.</a:t>
            </a:r>
          </a:p>
          <a:p>
            <a:pPr marL="342900" indent="-342900">
              <a:spcAft>
                <a:spcPts val="1200"/>
              </a:spcAft>
              <a:buAutoNum type="arabicPeriod"/>
            </a:pPr>
            <a:r>
              <a:rPr lang="ru-RU" sz="2000" dirty="0">
                <a:solidFill>
                  <a:schemeClr val="bg1"/>
                </a:solidFill>
                <a:latin typeface="Montserrat" panose="00000500000000000000" pitchFamily="2" charset="-52"/>
                <a:cs typeface="Mongolian Baiti" panose="03000500000000000000" pitchFamily="66" charset="0"/>
              </a:rPr>
              <a:t>Рекомендовать проведение первичной диагностики потенциала развития ФЦК вузов Юга России, включая определение действующих фондов, приоритетные программы, сообщества выпускников, потенциальные группы дарителей и партнёрские организации.</a:t>
            </a:r>
          </a:p>
          <a:p>
            <a:pPr marL="342900" indent="-342900">
              <a:spcAft>
                <a:spcPts val="1200"/>
              </a:spcAft>
              <a:buFontTx/>
              <a:buAutoNum type="arabicPeriod"/>
            </a:pPr>
            <a:r>
              <a:rPr lang="ru-RU" sz="2000" dirty="0">
                <a:solidFill>
                  <a:schemeClr val="bg1"/>
                </a:solidFill>
                <a:latin typeface="Montserrat" panose="00000500000000000000" pitchFamily="2" charset="-52"/>
                <a:cs typeface="Mongolian Baiti" panose="03000500000000000000" pitchFamily="66" charset="0"/>
              </a:rPr>
              <a:t>Организовать в рамках Совета ректоров вузов Юга России обмен опытом и мониторинг лучших практик по развитию ФЦК, включая типовые решения, разрабатываемые командами вузов, в том числе молодежными.</a:t>
            </a:r>
          </a:p>
          <a:p>
            <a:pPr marL="342900" indent="-342900">
              <a:spcAft>
                <a:spcPts val="1200"/>
              </a:spcAft>
              <a:buFontTx/>
              <a:buAutoNum type="arabicPeriod"/>
            </a:pPr>
            <a:r>
              <a:rPr lang="ru-RU" sz="2000" dirty="0">
                <a:solidFill>
                  <a:schemeClr val="bg1"/>
                </a:solidFill>
                <a:latin typeface="Montserrat" panose="00000500000000000000" pitchFamily="2" charset="-52"/>
                <a:cs typeface="Mongolian Baiti" panose="03000500000000000000" pitchFamily="66" charset="0"/>
              </a:rPr>
              <a:t>В целях развития целевых капиталов, финансовой грамотности и инвестиционной культуры предложить академическому сообществу Юга России сформировать перечень вопросов по созданию и развитию ФЦК в сфере науки и образования, а также определить ответственных сотрудников за взаимодействие с Центром знаний по данному направлению.</a:t>
            </a:r>
          </a:p>
        </p:txBody>
      </p:sp>
    </p:spTree>
    <p:extLst>
      <p:ext uri="{BB962C8B-B14F-4D97-AF65-F5344CB8AC3E}">
        <p14:creationId xmlns:p14="http://schemas.microsoft.com/office/powerpoint/2010/main" val="127176811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GroupShape 76">
          <a:extLst>
            <a:ext uri="{FF2B5EF4-FFF2-40B4-BE49-F238E27FC236}">
              <a16:creationId xmlns:a16="http://schemas.microsoft.com/office/drawing/2014/main" id="{674CDB09-75E8-32E6-506E-54F6EE84B4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558ED69-BA1B-49E1-474D-251D6397D5F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" t="1" r="36895" b="37077"/>
          <a:stretch>
            <a:fillRect/>
          </a:stretch>
        </p:blipFill>
        <p:spPr>
          <a:xfrm>
            <a:off x="-88900" y="-34816"/>
            <a:ext cx="12280900" cy="6892816"/>
          </a:xfrm>
          <a:prstGeom prst="rect">
            <a:avLst/>
          </a:prstGeom>
          <a:ln>
            <a:solidFill>
              <a:schemeClr val="bg1"/>
            </a:solidFill>
          </a:ln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50AB535-22E7-0362-22C3-6A629842C2F3}"/>
              </a:ext>
            </a:extLst>
          </p:cNvPr>
          <p:cNvSpPr txBox="1"/>
          <p:nvPr/>
        </p:nvSpPr>
        <p:spPr>
          <a:xfrm>
            <a:off x="2342202" y="318698"/>
            <a:ext cx="9645638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 panose="00000500000000000000" pitchFamily="2" charset="-52"/>
                <a:ea typeface="+mn-ea"/>
                <a:cs typeface="+mn-cs"/>
              </a:rPr>
              <a:t>ЦЕНТР ЗНАНИЙ, СОЗДАННЫЙ МИНОБРНАУКИ РОССИИ НА БАЗЕ ЮФУ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0C8E82"/>
                </a:solidFill>
                <a:effectLst/>
                <a:uLnTx/>
                <a:uFillTx/>
                <a:latin typeface="Montserrat" panose="00000500000000000000" pitchFamily="2" charset="-52"/>
                <a:ea typeface="+mn-ea"/>
                <a:cs typeface="+mn-cs"/>
              </a:rPr>
              <a:t>НАУЧНО-ИССЛЕДОВАТЕЛЬСКАЯ ЛАБОРАТОРИЯ ПО РАЗВИТИЮ ФОНДОВ ЦЕЛЕВОГО КАПИТАЛА В СФЕРЕ ОБРАЗОВАНИЯ И НАУКИ 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C8E82"/>
              </a:solidFill>
              <a:effectLst/>
              <a:uLnTx/>
              <a:uFillTx/>
              <a:latin typeface="Montserrat" panose="00000500000000000000" pitchFamily="2" charset="-52"/>
              <a:ea typeface="+mn-ea"/>
              <a:cs typeface="+mn-cs"/>
            </a:endParaRPr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719F25D9-18FC-B4B7-5854-6DF37B5DFBF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148" y="-5788"/>
            <a:ext cx="1705528" cy="1706418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3F27C82-FCE7-413F-ABD6-FB48FFC8DFC0}"/>
              </a:ext>
            </a:extLst>
          </p:cNvPr>
          <p:cNvSpPr txBox="1"/>
          <p:nvPr/>
        </p:nvSpPr>
        <p:spPr>
          <a:xfrm>
            <a:off x="11220450" y="6471218"/>
            <a:ext cx="990600" cy="262505"/>
          </a:xfrm>
          <a:prstGeom prst="parallelogram">
            <a:avLst/>
          </a:prstGeom>
          <a:noFill/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CDFA7AA-55CE-4367-B8ED-F35F765A3F86}" type="slidenum">
              <a:rPr kumimoji="0" lang="ru-RU" sz="24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 panose="00000500000000000000" pitchFamily="2" charset="-52"/>
                <a:ea typeface="+mn-ea"/>
                <a:cs typeface="Arial" panose="020B0604020202020204" pitchFamily="34" charset="0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" panose="00000500000000000000" pitchFamily="2" charset="-52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AEB31BFA-46D1-723F-2C60-56DCEEC482A3}"/>
              </a:ext>
            </a:extLst>
          </p:cNvPr>
          <p:cNvSpPr/>
          <p:nvPr/>
        </p:nvSpPr>
        <p:spPr>
          <a:xfrm>
            <a:off x="584093" y="2077384"/>
            <a:ext cx="2172546" cy="785586"/>
          </a:xfrm>
          <a:prstGeom prst="roundRect">
            <a:avLst/>
          </a:prstGeom>
          <a:noFill/>
          <a:ln>
            <a:solidFill>
              <a:schemeClr val="bg1">
                <a:alpha val="69000"/>
              </a:schemeClr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solidFill>
                  <a:schemeClr val="bg1">
                    <a:lumMod val="95000"/>
                  </a:schemeClr>
                </a:solidFill>
                <a:latin typeface="Montserrat" panose="00000500000000000000" pitchFamily="2" charset="-52"/>
                <a:cs typeface="Arial" panose="020B0604020202020204" pitchFamily="34" charset="0"/>
              </a:rPr>
              <a:t>ВЕБИНАР</a:t>
            </a:r>
            <a:endParaRPr lang="en-US" sz="1600" dirty="0">
              <a:solidFill>
                <a:schemeClr val="bg1">
                  <a:lumMod val="95000"/>
                </a:schemeClr>
              </a:solidFill>
              <a:latin typeface="Montserrat" panose="00000500000000000000" pitchFamily="2" charset="-52"/>
              <a:cs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6CE89BC-BBA5-319A-B5BD-6F6D32737DF1}"/>
              </a:ext>
            </a:extLst>
          </p:cNvPr>
          <p:cNvSpPr txBox="1"/>
          <p:nvPr/>
        </p:nvSpPr>
        <p:spPr>
          <a:xfrm>
            <a:off x="2988868" y="2077384"/>
            <a:ext cx="781248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chemeClr val="bg1"/>
                </a:solidFill>
                <a:latin typeface="Montserrat" panose="00000500000000000000" pitchFamily="2" charset="-52"/>
              </a:rPr>
              <a:t>ЦЕЛЕВЫЕ КАПИТАЛЫ ДЛЯ НАУКИ И ОБРАЗОВАНИЯ: ОТ ИДЕИ К ДЕЙСТВУЮЩЕЙ МОДЕЛИ</a:t>
            </a:r>
            <a:endParaRPr lang="en-US" sz="2800" dirty="0">
              <a:solidFill>
                <a:srgbClr val="0C8E82"/>
              </a:solidFill>
              <a:latin typeface="Montserrat" panose="00000500000000000000" pitchFamily="2" charset="-52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FD8F3669-E45B-1721-302C-299583229593}"/>
              </a:ext>
            </a:extLst>
          </p:cNvPr>
          <p:cNvSpPr txBox="1"/>
          <p:nvPr/>
        </p:nvSpPr>
        <p:spPr>
          <a:xfrm>
            <a:off x="467271" y="3092487"/>
            <a:ext cx="2310261" cy="9310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05750" algn="ctr" fontAlgn="base">
              <a:spcAft>
                <a:spcPts val="300"/>
              </a:spcAft>
              <a:buClr>
                <a:srgbClr val="64C8FF"/>
              </a:buClr>
            </a:pPr>
            <a:r>
              <a:rPr lang="ru-RU" sz="3200" b="1" dirty="0">
                <a:solidFill>
                  <a:srgbClr val="02B6B2"/>
                </a:solidFill>
                <a:latin typeface="Montserrat" panose="00000500000000000000" pitchFamily="2" charset="-52"/>
                <a:ea typeface="Calibri" panose="020F0502020204030204" pitchFamily="34" charset="0"/>
              </a:rPr>
              <a:t>июль</a:t>
            </a:r>
            <a:endParaRPr lang="en-US" sz="3200" b="1" dirty="0">
              <a:solidFill>
                <a:srgbClr val="02B6B2"/>
              </a:solidFill>
              <a:latin typeface="Montserrat" panose="00000500000000000000" pitchFamily="2" charset="-52"/>
              <a:ea typeface="Calibri" panose="020F0502020204030204" pitchFamily="34" charset="0"/>
            </a:endParaRPr>
          </a:p>
          <a:p>
            <a:pPr marL="105750" algn="ctr" fontAlgn="base">
              <a:spcAft>
                <a:spcPts val="300"/>
              </a:spcAft>
              <a:buClr>
                <a:srgbClr val="64C8FF"/>
              </a:buClr>
            </a:pPr>
            <a:r>
              <a:rPr lang="en-US" sz="2000">
                <a:solidFill>
                  <a:srgbClr val="02B6B2"/>
                </a:solidFill>
                <a:latin typeface="Montserrat" panose="00000500000000000000" pitchFamily="2" charset="-52"/>
                <a:ea typeface="Calibri" panose="020F0502020204030204" pitchFamily="34" charset="0"/>
              </a:rPr>
              <a:t>(</a:t>
            </a:r>
            <a:r>
              <a:rPr lang="ru-RU" sz="2000">
                <a:solidFill>
                  <a:srgbClr val="02B6B2"/>
                </a:solidFill>
                <a:latin typeface="Montserrat" panose="00000500000000000000" pitchFamily="2" charset="-52"/>
                <a:ea typeface="Calibri" panose="020F0502020204030204" pitchFamily="34" charset="0"/>
              </a:rPr>
              <a:t>уточняется</a:t>
            </a:r>
            <a:r>
              <a:rPr lang="en-US" sz="2000" dirty="0">
                <a:solidFill>
                  <a:srgbClr val="02B6B2"/>
                </a:solidFill>
                <a:latin typeface="Montserrat" panose="00000500000000000000" pitchFamily="2" charset="-52"/>
                <a:ea typeface="Calibri" panose="020F0502020204030204" pitchFamily="34" charset="0"/>
              </a:rPr>
              <a:t>)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2210BD06-E2A8-DCBA-2683-ABAC16016A31}"/>
              </a:ext>
            </a:extLst>
          </p:cNvPr>
          <p:cNvSpPr txBox="1"/>
          <p:nvPr/>
        </p:nvSpPr>
        <p:spPr>
          <a:xfrm>
            <a:off x="5091792" y="6241141"/>
            <a:ext cx="2160431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600" dirty="0">
                <a:solidFill>
                  <a:schemeClr val="bg1"/>
                </a:solidFill>
                <a:latin typeface="Montserrat" panose="00000500000000000000" pitchFamily="2" charset="-52"/>
              </a:rPr>
              <a:t>РЕГИСТРАЦИЯ</a:t>
            </a:r>
            <a:endParaRPr lang="en-US" sz="2000" dirty="0">
              <a:solidFill>
                <a:srgbClr val="0C8E82"/>
              </a:solidFill>
              <a:latin typeface="Montserrat" panose="00000500000000000000" pitchFamily="2" charset="-52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F3621DE9-184C-489C-A4A9-803F1E017297}"/>
              </a:ext>
            </a:extLst>
          </p:cNvPr>
          <p:cNvSpPr/>
          <p:nvPr/>
        </p:nvSpPr>
        <p:spPr>
          <a:xfrm>
            <a:off x="5126794" y="4198978"/>
            <a:ext cx="2038227" cy="198410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BD1C54DD-50DC-EBDD-0EF4-229874EDEC1E}"/>
              </a:ext>
            </a:extLst>
          </p:cNvPr>
          <p:cNvSpPr txBox="1"/>
          <p:nvPr/>
        </p:nvSpPr>
        <p:spPr>
          <a:xfrm>
            <a:off x="5065691" y="4952760"/>
            <a:ext cx="2160431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-52"/>
              </a:rPr>
              <a:t>QR</a:t>
            </a:r>
            <a:endParaRPr lang="en-US" sz="2000" dirty="0">
              <a:solidFill>
                <a:schemeClr val="tx1">
                  <a:lumMod val="50000"/>
                  <a:lumOff val="50000"/>
                </a:schemeClr>
              </a:solidFill>
              <a:latin typeface="Montserrat" panose="00000500000000000000" pitchFamily="2" charset="-52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691F11DA-0DDB-EDAE-496C-17E5C4C0F092}"/>
              </a:ext>
            </a:extLst>
          </p:cNvPr>
          <p:cNvSpPr txBox="1"/>
          <p:nvPr/>
        </p:nvSpPr>
        <p:spPr>
          <a:xfrm>
            <a:off x="2988868" y="1768478"/>
            <a:ext cx="8619039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600" dirty="0">
                <a:solidFill>
                  <a:srgbClr val="02B6B2"/>
                </a:solidFill>
                <a:latin typeface="Montserrat" panose="00000500000000000000" pitchFamily="2" charset="-52"/>
              </a:rPr>
              <a:t>Совместный с Минобрнауки России </a:t>
            </a:r>
            <a:r>
              <a:rPr lang="ru-RU" sz="1600" dirty="0" err="1">
                <a:solidFill>
                  <a:srgbClr val="02B6B2"/>
                </a:solidFill>
                <a:latin typeface="Montserrat" panose="00000500000000000000" pitchFamily="2" charset="-52"/>
              </a:rPr>
              <a:t>вебинар</a:t>
            </a:r>
            <a:endParaRPr lang="en-US" sz="2000" dirty="0">
              <a:solidFill>
                <a:srgbClr val="02B6B2"/>
              </a:solidFill>
              <a:latin typeface="Montserrat" panose="00000500000000000000" pitchFamily="2" charset="-52"/>
            </a:endParaRP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ADB0424B-6A56-A121-9099-B522D3A554A4}"/>
              </a:ext>
            </a:extLst>
          </p:cNvPr>
          <p:cNvPicPr>
            <a:picLocks noChangeAspect="1"/>
          </p:cNvPicPr>
          <p:nvPr/>
        </p:nvPicPr>
        <p:blipFill>
          <a:blip r:embed="rId5">
            <a:biLevel thresh="75000"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40000"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213877" y="4257033"/>
            <a:ext cx="1840063" cy="1840063"/>
          </a:xfrm>
          <a:prstGeom prst="rect">
            <a:avLst/>
          </a:prstGeom>
          <a:solidFill>
            <a:srgbClr val="15A3A8"/>
          </a:solidFill>
        </p:spPr>
      </p:pic>
      <p:sp>
        <p:nvSpPr>
          <p:cNvPr id="38" name="TextBox 37">
            <a:extLst>
              <a:ext uri="{FF2B5EF4-FFF2-40B4-BE49-F238E27FC236}">
                <a16:creationId xmlns:a16="http://schemas.microsoft.com/office/drawing/2014/main" id="{D4B0135F-F4B1-0DC9-86C9-5CD3968A9E2D}"/>
              </a:ext>
            </a:extLst>
          </p:cNvPr>
          <p:cNvSpPr txBox="1"/>
          <p:nvPr/>
        </p:nvSpPr>
        <p:spPr>
          <a:xfrm>
            <a:off x="3092626" y="3411962"/>
            <a:ext cx="6158761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600" dirty="0">
                <a:solidFill>
                  <a:schemeClr val="bg1"/>
                </a:solidFill>
                <a:latin typeface="Montserrat" panose="00000500000000000000" pitchFamily="2" charset="-52"/>
              </a:rPr>
              <a:t>ФОРМА РЕГИСТРАЦИИ ПРЕДУСМАТРИВАЕТ СБОР ВОПРОСОВ ДЛЯ ОБСУЖДЕНИЯ НА ВЕБИНАРЕ</a:t>
            </a:r>
            <a:endParaRPr lang="en-US" sz="2000" dirty="0">
              <a:solidFill>
                <a:srgbClr val="0C8E82"/>
              </a:solidFill>
              <a:latin typeface="Montserrat" panose="00000500000000000000" pitchFamily="2" charset="-52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C7170AA-CE45-B37C-9C55-C31C38A07F88}"/>
              </a:ext>
            </a:extLst>
          </p:cNvPr>
          <p:cNvSpPr txBox="1"/>
          <p:nvPr/>
        </p:nvSpPr>
        <p:spPr>
          <a:xfrm>
            <a:off x="585745" y="1729658"/>
            <a:ext cx="219178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 panose="00000500000000000000" pitchFamily="2" charset="-52"/>
                <a:ea typeface="+mn-ea"/>
                <a:cs typeface="+mn-cs"/>
              </a:rPr>
              <a:t>IMISE@SFEDU.RU</a:t>
            </a:r>
          </a:p>
        </p:txBody>
      </p:sp>
    </p:spTree>
    <p:extLst>
      <p:ext uri="{BB962C8B-B14F-4D97-AF65-F5344CB8AC3E}">
        <p14:creationId xmlns:p14="http://schemas.microsoft.com/office/powerpoint/2010/main" val="12197404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GroupShape 76">
          <a:extLst>
            <a:ext uri="{FF2B5EF4-FFF2-40B4-BE49-F238E27FC236}">
              <a16:creationId xmlns:a16="http://schemas.microsoft.com/office/drawing/2014/main" id="{6029E87B-6551-4EAA-0CD0-9DEFCC667C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79523FD-D830-DAAB-2C9B-334585D6FB71}"/>
              </a:ext>
            </a:extLst>
          </p:cNvPr>
          <p:cNvSpPr txBox="1"/>
          <p:nvPr/>
        </p:nvSpPr>
        <p:spPr>
          <a:xfrm>
            <a:off x="232229" y="7076766"/>
            <a:ext cx="9043959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50800" dist="50800" dir="5400000" algn="ctr" rotWithShape="0">
                    <a:srgbClr val="000000">
                      <a:alpha val="0"/>
                    </a:srgbClr>
                  </a:outerShdw>
                </a:effectLst>
                <a:uLnTx/>
                <a:uFillTx/>
                <a:latin typeface="Montserrat" panose="00000500000000000000" pitchFamily="2" charset="-52"/>
                <a:ea typeface="+mn-ea"/>
                <a:cs typeface="Mongolian Baiti" panose="03000500000000000000" pitchFamily="66" charset="0"/>
              </a:rPr>
              <a:t>ФЦК И РЕГИОНАЛЬНОЕ РАЗВИТИЕ: ИНСТРУМЕНТЫ ПОДДЕРЖКИ И ОПЫТ СУБЪЕКТОВ РФ 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8B94FF6-0329-3828-8F07-227A268CD30C}"/>
              </a:ext>
            </a:extLst>
          </p:cNvPr>
          <p:cNvSpPr txBox="1"/>
          <p:nvPr/>
        </p:nvSpPr>
        <p:spPr>
          <a:xfrm>
            <a:off x="11582400" y="6393065"/>
            <a:ext cx="609600" cy="390726"/>
          </a:xfrm>
          <a:prstGeom prst="parallelogram">
            <a:avLst/>
          </a:prstGeom>
          <a:noFill/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CDFA7AA-55CE-4367-B8ED-F35F765A3F86}" type="slidenum">
              <a:rPr kumimoji="0" lang="ru-RU" sz="24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 panose="00000500000000000000" pitchFamily="2" charset="-52"/>
                <a:ea typeface="+mn-ea"/>
                <a:cs typeface="Arial" panose="020B0604020202020204" pitchFamily="34" charset="0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" panose="00000500000000000000" pitchFamily="2" charset="-52"/>
              <a:ea typeface="+mn-ea"/>
              <a:cs typeface="Arial" panose="020B0604020202020204" pitchFamily="34" charset="0"/>
            </a:endParaRPr>
          </a:p>
        </p:txBody>
      </p:sp>
      <p:sp>
        <p:nvSpPr>
          <p:cNvPr id="16" name="Овал 3">
            <a:extLst>
              <a:ext uri="{FF2B5EF4-FFF2-40B4-BE49-F238E27FC236}">
                <a16:creationId xmlns:a16="http://schemas.microsoft.com/office/drawing/2014/main" id="{437E3BFB-CFD1-E156-9864-DA574264FA2A}"/>
              </a:ext>
            </a:extLst>
          </p:cNvPr>
          <p:cNvSpPr/>
          <p:nvPr/>
        </p:nvSpPr>
        <p:spPr>
          <a:xfrm>
            <a:off x="158751" y="1389446"/>
            <a:ext cx="2263875" cy="2263875"/>
          </a:xfrm>
          <a:prstGeom prst="ellipse">
            <a:avLst/>
          </a:prstGeom>
          <a:solidFill>
            <a:schemeClr val="accent6">
              <a:lumMod val="60000"/>
              <a:lumOff val="40000"/>
              <a:alpha val="32000"/>
            </a:schemeClr>
          </a:soli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defTabSz="91440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800" b="0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Montserrat Medium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03B86C8C-3D24-3EA8-16E8-EBC163CE602E}"/>
              </a:ext>
            </a:extLst>
          </p:cNvPr>
          <p:cNvSpPr txBox="1"/>
          <p:nvPr/>
        </p:nvSpPr>
        <p:spPr>
          <a:xfrm>
            <a:off x="517206" y="2167594"/>
            <a:ext cx="150333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4000" b="1" dirty="0">
                <a:solidFill>
                  <a:schemeClr val="bg1"/>
                </a:solidFill>
                <a:latin typeface="Montserrat Medium"/>
              </a:rPr>
              <a:t>ФЦК</a:t>
            </a:r>
            <a:endParaRPr lang="en-US" sz="4000" b="1" dirty="0">
              <a:solidFill>
                <a:schemeClr val="bg1"/>
              </a:solidFill>
              <a:latin typeface="Montserrat Medium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2A1ABF9F-A560-0C40-AD9E-38E8BBA1D0C4}"/>
              </a:ext>
            </a:extLst>
          </p:cNvPr>
          <p:cNvSpPr txBox="1"/>
          <p:nvPr/>
        </p:nvSpPr>
        <p:spPr>
          <a:xfrm>
            <a:off x="3492839" y="928221"/>
            <a:ext cx="8127794" cy="846462"/>
          </a:xfrm>
          <a:prstGeom prst="roundRect">
            <a:avLst>
              <a:gd name="adj" fmla="val 0"/>
            </a:avLst>
          </a:prstGeom>
          <a:noFill/>
        </p:spPr>
        <p:txBody>
          <a:bodyPr wrap="square" anchor="ctr">
            <a:noAutofit/>
          </a:bodyPr>
          <a:lstStyle>
            <a:defPPr>
              <a:defRPr lang="en-US"/>
            </a:defPPr>
            <a:lvl1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0" i="0" u="none" strike="noStrike" kern="0" cap="none" spc="0" normalizeH="0" baseline="0">
                <a:ln>
                  <a:noFill/>
                </a:ln>
                <a:solidFill>
                  <a:schemeClr val="tx2">
                    <a:lumMod val="75000"/>
                    <a:lumOff val="25000"/>
                  </a:schemeClr>
                </a:solidFill>
                <a:effectLst/>
                <a:uLnTx/>
                <a:uFillTx/>
                <a:latin typeface="+mj-lt"/>
                <a:cs typeface="Times New Roman" panose="02020603050405020304" pitchFamily="18" charset="0"/>
              </a:defRPr>
            </a:lvl1pPr>
          </a:lstStyle>
          <a:p>
            <a:pPr algn="ctr"/>
            <a:r>
              <a:rPr lang="ru-RU" sz="1400" b="1" dirty="0">
                <a:solidFill>
                  <a:srgbClr val="95BF82"/>
                </a:solidFill>
                <a:latin typeface="Montserrat Medium"/>
              </a:rPr>
              <a:t>ФЕДЕРАЛЬНЫЙ ЗАКОН ОТ 30.12.2006 №275-ФЗ «О ПОРЯДКЕ ФОРМИРОВАНИЯ И ИСПОЛЬЗОВАНИЯ ЦЕЛЕВОГО КАПИТАЛА НЕКОММЕРЧЕСКИХ ОРГАНИЗАЦИЙ»</a:t>
            </a: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7997795F-B471-D3A9-3533-ACCA3C05F667}"/>
              </a:ext>
            </a:extLst>
          </p:cNvPr>
          <p:cNvCxnSpPr>
            <a:cxnSpLocks/>
          </p:cNvCxnSpPr>
          <p:nvPr/>
        </p:nvCxnSpPr>
        <p:spPr>
          <a:xfrm flipV="1">
            <a:off x="2542201" y="1339082"/>
            <a:ext cx="957229" cy="441890"/>
          </a:xfrm>
          <a:prstGeom prst="line">
            <a:avLst/>
          </a:prstGeom>
          <a:noFill/>
          <a:ln w="38100" cap="flat" cmpd="sng" algn="ctr">
            <a:solidFill>
              <a:srgbClr val="2F5597"/>
            </a:solidFill>
            <a:prstDash val="solid"/>
            <a:miter lim="800000"/>
          </a:ln>
          <a:effectLst/>
        </p:spPr>
      </p:cxnSp>
      <p:sp>
        <p:nvSpPr>
          <p:cNvPr id="33" name="TextBox 32">
            <a:extLst>
              <a:ext uri="{FF2B5EF4-FFF2-40B4-BE49-F238E27FC236}">
                <a16:creationId xmlns:a16="http://schemas.microsoft.com/office/drawing/2014/main" id="{476EBEEC-3786-9381-21E5-F37F378AE0D7}"/>
              </a:ext>
            </a:extLst>
          </p:cNvPr>
          <p:cNvSpPr txBox="1"/>
          <p:nvPr/>
        </p:nvSpPr>
        <p:spPr>
          <a:xfrm>
            <a:off x="3692986" y="2773818"/>
            <a:ext cx="8094994" cy="1433100"/>
          </a:xfrm>
          <a:prstGeom prst="roundRect">
            <a:avLst>
              <a:gd name="adj" fmla="val 0"/>
            </a:avLst>
          </a:prstGeom>
          <a:noFill/>
        </p:spPr>
        <p:txBody>
          <a:bodyPr wrap="square" anchor="ctr">
            <a:noAutofit/>
          </a:bodyPr>
          <a:lstStyle/>
          <a:p>
            <a:r>
              <a:rPr lang="ru-RU" sz="1400" b="1" kern="0" dirty="0">
                <a:solidFill>
                  <a:srgbClr val="95BF82"/>
                </a:solidFill>
                <a:latin typeface="Montserrat Medium"/>
                <a:cs typeface="Times New Roman" panose="02020603050405020304" pitchFamily="18" charset="0"/>
              </a:rPr>
              <a:t>ПОРУЧЕНИЕ ПРЕЗИДЕНТА РОССИЙСКОЙ ФЕДЕРАЦИИ ОТ 1 АПРЕЛЯ 2025 Г. </a:t>
            </a:r>
            <a:r>
              <a:rPr lang="en-US" sz="1400" b="1" kern="0" dirty="0">
                <a:solidFill>
                  <a:srgbClr val="95BF82"/>
                </a:solidFill>
                <a:latin typeface="Montserrat Medium"/>
                <a:cs typeface="Times New Roman" panose="02020603050405020304" pitchFamily="18" charset="0"/>
              </a:rPr>
              <a:t> </a:t>
            </a:r>
            <a:r>
              <a:rPr lang="ru-RU" sz="1400" b="1" kern="0" dirty="0">
                <a:solidFill>
                  <a:srgbClr val="95BF82"/>
                </a:solidFill>
                <a:latin typeface="Montserrat Medium"/>
                <a:cs typeface="Times New Roman" panose="02020603050405020304" pitchFamily="18" charset="0"/>
              </a:rPr>
              <a:t>                    № ПР-685 ПО ИТОГАМ ЗАСЕДАНИЯ СОВЕТА ПРИ ПРЕЗИДЕНТЕ РОССИЙСКОЙ ФЕДЕРАЦИИ ПО НАУКЕ И ОБРАЗОВАНИЮ, ПР-685, П.1 М </a:t>
            </a:r>
          </a:p>
          <a:p>
            <a:r>
              <a:rPr lang="ru-RU" sz="1200" i="1" kern="0" dirty="0">
                <a:solidFill>
                  <a:schemeClr val="bg1"/>
                </a:solidFill>
                <a:latin typeface="Montserrat Medium"/>
                <a:cs typeface="Times New Roman" panose="02020603050405020304" pitchFamily="18" charset="0"/>
              </a:rPr>
              <a:t>(формирование инструментов поддержки образовательных организаций их выпускниками, совершенствование механизмов формирования и использования фондов целевого капитала)</a:t>
            </a:r>
          </a:p>
        </p:txBody>
      </p: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29C1D41B-EF10-B052-4445-C3D5292EA3D7}"/>
              </a:ext>
            </a:extLst>
          </p:cNvPr>
          <p:cNvCxnSpPr>
            <a:cxnSpLocks/>
          </p:cNvCxnSpPr>
          <p:nvPr/>
        </p:nvCxnSpPr>
        <p:spPr>
          <a:xfrm>
            <a:off x="2826626" y="2306866"/>
            <a:ext cx="809229" cy="0"/>
          </a:xfrm>
          <a:prstGeom prst="line">
            <a:avLst/>
          </a:prstGeom>
          <a:noFill/>
          <a:ln w="38100" cap="flat" cmpd="sng" algn="ctr">
            <a:solidFill>
              <a:srgbClr val="2F5597"/>
            </a:solidFill>
            <a:prstDash val="solid"/>
            <a:miter lim="800000"/>
          </a:ln>
          <a:effectLst/>
        </p:spPr>
      </p:cxn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D362A253-F5E9-E33A-4C46-3866047CA446}"/>
              </a:ext>
            </a:extLst>
          </p:cNvPr>
          <p:cNvCxnSpPr>
            <a:cxnSpLocks/>
          </p:cNvCxnSpPr>
          <p:nvPr/>
        </p:nvCxnSpPr>
        <p:spPr>
          <a:xfrm>
            <a:off x="2776695" y="2865214"/>
            <a:ext cx="785199" cy="495300"/>
          </a:xfrm>
          <a:prstGeom prst="line">
            <a:avLst/>
          </a:prstGeom>
          <a:noFill/>
          <a:ln w="38100" cap="flat" cmpd="sng" algn="ctr">
            <a:solidFill>
              <a:srgbClr val="2F5597"/>
            </a:solidFill>
            <a:prstDash val="solid"/>
            <a:miter lim="800000"/>
          </a:ln>
          <a:effectLst/>
        </p:spPr>
      </p:cxn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C1EE2C68-859D-86CA-0763-3F798B81D24F}"/>
              </a:ext>
            </a:extLst>
          </p:cNvPr>
          <p:cNvCxnSpPr>
            <a:cxnSpLocks/>
          </p:cNvCxnSpPr>
          <p:nvPr/>
        </p:nvCxnSpPr>
        <p:spPr>
          <a:xfrm>
            <a:off x="2486162" y="3494753"/>
            <a:ext cx="955873" cy="882461"/>
          </a:xfrm>
          <a:prstGeom prst="line">
            <a:avLst/>
          </a:prstGeom>
          <a:noFill/>
          <a:ln w="38100" cap="flat" cmpd="sng" algn="ctr">
            <a:solidFill>
              <a:srgbClr val="2F5597"/>
            </a:solidFill>
            <a:prstDash val="solid"/>
            <a:miter lim="800000"/>
          </a:ln>
          <a:effectLst/>
        </p:spPr>
      </p:cxnSp>
      <p:sp>
        <p:nvSpPr>
          <p:cNvPr id="41" name="TextBox 40">
            <a:extLst>
              <a:ext uri="{FF2B5EF4-FFF2-40B4-BE49-F238E27FC236}">
                <a16:creationId xmlns:a16="http://schemas.microsoft.com/office/drawing/2014/main" id="{B226B9AB-77DE-6AA7-3317-573B5D47FCCE}"/>
              </a:ext>
            </a:extLst>
          </p:cNvPr>
          <p:cNvSpPr txBox="1"/>
          <p:nvPr/>
        </p:nvSpPr>
        <p:spPr>
          <a:xfrm>
            <a:off x="3744681" y="1931668"/>
            <a:ext cx="8094994" cy="846462"/>
          </a:xfrm>
          <a:prstGeom prst="roundRect">
            <a:avLst>
              <a:gd name="adj" fmla="val 0"/>
            </a:avLst>
          </a:prstGeom>
          <a:noFill/>
        </p:spPr>
        <p:txBody>
          <a:bodyPr wrap="square" anchor="ctr">
            <a:noAutofit/>
          </a:bodyPr>
          <a:lstStyle>
            <a:defPPr>
              <a:defRPr lang="en-US"/>
            </a:defPPr>
            <a:lvl1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0" i="0" u="none" strike="noStrike" kern="0" cap="none" spc="0" normalizeH="0" baseline="0">
                <a:ln>
                  <a:noFill/>
                </a:ln>
                <a:solidFill>
                  <a:schemeClr val="tx2">
                    <a:lumMod val="75000"/>
                    <a:lumOff val="25000"/>
                  </a:schemeClr>
                </a:solidFill>
                <a:effectLst/>
                <a:uLnTx/>
                <a:uFillTx/>
                <a:latin typeface="+mj-lt"/>
                <a:cs typeface="Times New Roman" panose="02020603050405020304" pitchFamily="18" charset="0"/>
              </a:defRPr>
            </a:lvl1pPr>
          </a:lstStyle>
          <a:p>
            <a:r>
              <a:rPr lang="ru-RU" sz="1400" b="1" dirty="0">
                <a:solidFill>
                  <a:srgbClr val="95BF82"/>
                </a:solidFill>
                <a:latin typeface="Montserrat Medium"/>
              </a:rPr>
              <a:t>КОНЦЕПЦИЯ РАЗВИТИЯ ФОНДОВ ЦЕЛЕВОГО КАПИТАЛА ОБРАЗОВАТЕЛЬНЫХ ОРГАНИЗАЦИЙ ВЫСШЕГО ОБРАЗОВАНИЯ, ПОДВЕДОМСТВЕННЫХ МИНОБРНАУКИ РОССИИ, НА 2023-2035 ГГ. </a:t>
            </a:r>
            <a:r>
              <a:rPr lang="ru-RU" sz="1400" b="1" dirty="0">
                <a:solidFill>
                  <a:schemeClr val="bg1"/>
                </a:solidFill>
                <a:latin typeface="Montserrat Medium"/>
              </a:rPr>
              <a:t>(РАСПОРЯЖЕНИЕ № 400-Р ОТ 13.11.2023)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AF37BB93-1728-3B31-4D14-342710C1211C}"/>
              </a:ext>
            </a:extLst>
          </p:cNvPr>
          <p:cNvSpPr txBox="1"/>
          <p:nvPr/>
        </p:nvSpPr>
        <p:spPr>
          <a:xfrm>
            <a:off x="3492839" y="4007833"/>
            <a:ext cx="7766400" cy="1433100"/>
          </a:xfrm>
          <a:prstGeom prst="roundRect">
            <a:avLst>
              <a:gd name="adj" fmla="val 0"/>
            </a:avLst>
          </a:prstGeom>
          <a:noFill/>
        </p:spPr>
        <p:txBody>
          <a:bodyPr wrap="square" anchor="ctr">
            <a:noAutofit/>
          </a:bodyPr>
          <a:lstStyle/>
          <a:p>
            <a:r>
              <a:rPr lang="ru-RU" sz="1400" b="1" kern="0" dirty="0">
                <a:solidFill>
                  <a:srgbClr val="95BF82"/>
                </a:solidFill>
                <a:latin typeface="Montserrat Medium"/>
                <a:cs typeface="Times New Roman" panose="02020603050405020304" pitchFamily="18" charset="0"/>
              </a:rPr>
              <a:t>ПОРУЧЕНИЕ ЗАМЕСТИТЕЛЯ ПРЕДСЕДАТЕЛЯ ПРАВИТЕЛЬСТВА РОССИЙСКОЙ ФЕДЕРАЦИИ Д.Н. ЧЕРНЫШЕНКО ОТ 10 АПРЕЛЯ 2025 Г. № ДЧ-П8-12637 </a:t>
            </a:r>
          </a:p>
          <a:p>
            <a:r>
              <a:rPr lang="ru-RU" sz="1200" i="1" kern="0" dirty="0">
                <a:solidFill>
                  <a:schemeClr val="bg1"/>
                </a:solidFill>
                <a:latin typeface="Montserrat Medium"/>
                <a:cs typeface="Times New Roman" panose="02020603050405020304" pitchFamily="18" charset="0"/>
              </a:rPr>
              <a:t>(разработка паспорта проекта "Фонды целевого капитала", подготовка предложений по внедрению новых мер поддержки фондов целевого капитала в сфере образования,                в том числе по созданию и их развитию)</a:t>
            </a:r>
          </a:p>
        </p:txBody>
      </p: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938C2DC9-311F-32DA-86D8-FD1A16A37777}"/>
              </a:ext>
            </a:extLst>
          </p:cNvPr>
          <p:cNvCxnSpPr>
            <a:cxnSpLocks/>
          </p:cNvCxnSpPr>
          <p:nvPr/>
        </p:nvCxnSpPr>
        <p:spPr>
          <a:xfrm>
            <a:off x="1987337" y="3969185"/>
            <a:ext cx="772287" cy="1494707"/>
          </a:xfrm>
          <a:prstGeom prst="line">
            <a:avLst/>
          </a:prstGeom>
          <a:noFill/>
          <a:ln w="38100" cap="flat" cmpd="sng" algn="ctr">
            <a:solidFill>
              <a:srgbClr val="2F5597"/>
            </a:solidFill>
            <a:prstDash val="solid"/>
            <a:miter lim="800000"/>
          </a:ln>
          <a:effectLst/>
        </p:spPr>
      </p:cxnSp>
      <p:sp>
        <p:nvSpPr>
          <p:cNvPr id="46" name="TextBox 45">
            <a:extLst>
              <a:ext uri="{FF2B5EF4-FFF2-40B4-BE49-F238E27FC236}">
                <a16:creationId xmlns:a16="http://schemas.microsoft.com/office/drawing/2014/main" id="{01ED1880-C2A9-6C99-98BA-109DD2B25930}"/>
              </a:ext>
            </a:extLst>
          </p:cNvPr>
          <p:cNvSpPr txBox="1"/>
          <p:nvPr/>
        </p:nvSpPr>
        <p:spPr>
          <a:xfrm>
            <a:off x="2964098" y="5170865"/>
            <a:ext cx="7420874" cy="1433100"/>
          </a:xfrm>
          <a:prstGeom prst="roundRect">
            <a:avLst>
              <a:gd name="adj" fmla="val 0"/>
            </a:avLst>
          </a:prstGeom>
          <a:noFill/>
        </p:spPr>
        <p:txBody>
          <a:bodyPr wrap="square" anchor="ctr">
            <a:noAutofit/>
          </a:bodyPr>
          <a:lstStyle/>
          <a:p>
            <a:r>
              <a:rPr lang="ru-RU" sz="1400" b="1" kern="0" dirty="0">
                <a:solidFill>
                  <a:srgbClr val="95BF82"/>
                </a:solidFill>
                <a:latin typeface="Montserrat Medium"/>
                <a:cs typeface="Times New Roman" panose="02020603050405020304" pitchFamily="18" charset="0"/>
              </a:rPr>
              <a:t>ПОРУЧЕНИЕ ПРЕДСЕДАТЕЛЯ ПРАВИТЕЛЬСТВА РОССИЙСКОЙ ФЕДЕРАЦИИ ОТ 5 ИЮНЯ 2026 ГОДА ММ-П8-20554 </a:t>
            </a:r>
          </a:p>
          <a:p>
            <a:r>
              <a:rPr lang="ru-RU" sz="1200" i="1" kern="0" dirty="0">
                <a:solidFill>
                  <a:schemeClr val="bg1"/>
                </a:solidFill>
                <a:latin typeface="Montserrat Medium"/>
                <a:cs typeface="Times New Roman" panose="02020603050405020304" pitchFamily="18" charset="0"/>
              </a:rPr>
              <a:t>(подготовка и утверждение плана мероприятий по развитию фондов целевого капитала образовательных и научных организаций, в том числе инженерные вузов, на период до 2036 года)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1530E88B-EDA4-CC14-95AF-902CDBFE417E}"/>
              </a:ext>
            </a:extLst>
          </p:cNvPr>
          <p:cNvSpPr txBox="1"/>
          <p:nvPr/>
        </p:nvSpPr>
        <p:spPr>
          <a:xfrm>
            <a:off x="273422" y="90405"/>
            <a:ext cx="961464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2000" b="1" dirty="0">
                <a:solidFill>
                  <a:schemeClr val="bg1"/>
                </a:solidFill>
                <a:latin typeface="Montserrat" panose="00000500000000000000" pitchFamily="2" charset="-52"/>
              </a:rPr>
              <a:t>РАЗВИТИЕ ФЦК</a:t>
            </a:r>
            <a:r>
              <a:rPr lang="en-US" sz="2000" b="1" dirty="0">
                <a:solidFill>
                  <a:schemeClr val="bg1"/>
                </a:solidFill>
                <a:latin typeface="Montserrat" panose="00000500000000000000" pitchFamily="2" charset="-52"/>
              </a:rPr>
              <a:t>: </a:t>
            </a:r>
            <a:r>
              <a:rPr lang="ru-RU" sz="2000" b="1" dirty="0">
                <a:solidFill>
                  <a:schemeClr val="bg1"/>
                </a:solidFill>
                <a:latin typeface="Montserrat" panose="00000500000000000000" pitchFamily="2" charset="-52"/>
              </a:rPr>
              <a:t>НОРМАТИВНОЕ РЕГУЛИРОВАНИЕ</a:t>
            </a:r>
            <a:endParaRPr kumimoji="0" lang="ru-RU" sz="20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Montserrat" panose="00000500000000000000" pitchFamily="2" charset="-52"/>
              <a:ea typeface="+mn-ea"/>
              <a:cs typeface="+mn-cs"/>
            </a:endParaRPr>
          </a:p>
        </p:txBody>
      </p:sp>
      <p:pic>
        <p:nvPicPr>
          <p:cNvPr id="3" name="Рисунок 42">
            <a:extLst>
              <a:ext uri="{FF2B5EF4-FFF2-40B4-BE49-F238E27FC236}">
                <a16:creationId xmlns:a16="http://schemas.microsoft.com/office/drawing/2014/main" id="{6519C017-E582-B606-8EB1-EAA49D8129A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34448" y="1754763"/>
            <a:ext cx="1453516" cy="14951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88782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GroupShape 76">
          <a:extLst>
            <a:ext uri="{FF2B5EF4-FFF2-40B4-BE49-F238E27FC236}">
              <a16:creationId xmlns:a16="http://schemas.microsoft.com/office/drawing/2014/main" id="{7317CDC7-1710-7E4D-D14E-CB646D2E3B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Shape 47">
            <a:extLst>
              <a:ext uri="{FF2B5EF4-FFF2-40B4-BE49-F238E27FC236}">
                <a16:creationId xmlns:a16="http://schemas.microsoft.com/office/drawing/2014/main" id="{451A3171-D72E-CD72-6B15-A694A7C37F43}"/>
              </a:ext>
            </a:extLst>
          </p:cNvPr>
          <p:cNvSpPr/>
          <p:nvPr/>
        </p:nvSpPr>
        <p:spPr>
          <a:xfrm>
            <a:off x="450670" y="1104900"/>
            <a:ext cx="11455589" cy="4629978"/>
          </a:xfrm>
          <a:prstGeom prst="roundRect">
            <a:avLst>
              <a:gd name="adj" fmla="val 4831"/>
            </a:avLst>
          </a:prstGeom>
          <a:solidFill>
            <a:srgbClr val="0FB5A5">
              <a:alpha val="15000"/>
            </a:srgbClr>
          </a:solidFill>
          <a:ln>
            <a:noFill/>
          </a:ln>
        </p:spPr>
        <p:txBody>
          <a:bodyPr lIns="180000" tIns="576000" rIns="91440" bIns="45720" anchor="t"/>
          <a:lstStyle>
            <a:defPPr/>
            <a:lvl1pPr marL="0" lvl="0" indent="0" algn="l">
              <a:defRPr sz="18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lvl="1" indent="0" algn="l">
              <a:defRPr sz="18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lvl="2" indent="0" algn="l">
              <a:defRPr sz="18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lvl="3" indent="0" algn="l">
              <a:defRPr sz="18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lvl="4" indent="0" algn="l">
              <a:defRPr sz="18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lvl="5" indent="0" algn="l">
              <a:defRPr sz="18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lvl="6" indent="0" algn="l">
              <a:defRPr sz="18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lvl="7" indent="0" algn="l">
              <a:defRPr sz="18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lvl="8" indent="0" algn="l">
              <a:defRPr sz="18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spcAft>
                <a:spcPts val="1200"/>
              </a:spcAft>
              <a:buClr>
                <a:srgbClr val="91C4F2"/>
              </a:buClr>
              <a:buFont typeface="Montserrat" pitchFamily="2" charset="-52"/>
              <a:buChar char="›"/>
            </a:pPr>
            <a:endParaRPr dirty="0">
              <a:latin typeface="Montserrat" panose="00000500000000000000" pitchFamily="2" charset="-52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92E1FE5-7941-7C1C-A9E4-F093247B79D3}"/>
              </a:ext>
            </a:extLst>
          </p:cNvPr>
          <p:cNvSpPr txBox="1"/>
          <p:nvPr/>
        </p:nvSpPr>
        <p:spPr>
          <a:xfrm>
            <a:off x="314843" y="242473"/>
            <a:ext cx="1167403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chemeClr val="bg1"/>
                </a:solidFill>
                <a:latin typeface="Montserrat" panose="00000500000000000000" pitchFamily="2" charset="-52"/>
                <a:cs typeface="Arial" panose="020B0604020202020204" pitchFamily="34" charset="0"/>
              </a:rPr>
              <a:t>КОНЦЕПЦИИ РАЗВИТИЯ ФОНДОВ ЦЕЛЕВОГО КАПИТАЛА ВУЗОВ И НАУЧНЫХ ОРГАНИЗАЦИЙ ДО 2035 ГОДА</a:t>
            </a:r>
          </a:p>
        </p:txBody>
      </p:sp>
      <p:sp>
        <p:nvSpPr>
          <p:cNvPr id="94" name="object 12">
            <a:extLst>
              <a:ext uri="{FF2B5EF4-FFF2-40B4-BE49-F238E27FC236}">
                <a16:creationId xmlns:a16="http://schemas.microsoft.com/office/drawing/2014/main" id="{D366EEA7-73E1-EC75-A234-CD547986A19F}"/>
              </a:ext>
            </a:extLst>
          </p:cNvPr>
          <p:cNvSpPr/>
          <p:nvPr/>
        </p:nvSpPr>
        <p:spPr>
          <a:xfrm>
            <a:off x="1849327" y="1847735"/>
            <a:ext cx="747192" cy="565516"/>
          </a:xfrm>
          <a:custGeom>
            <a:avLst/>
            <a:gdLst/>
            <a:ahLst/>
            <a:cxnLst/>
            <a:rect l="l" t="t" r="r" b="b"/>
            <a:pathLst>
              <a:path w="779779" h="525145">
                <a:moveTo>
                  <a:pt x="147904" y="47663"/>
                </a:moveTo>
                <a:lnTo>
                  <a:pt x="115709" y="19862"/>
                </a:lnTo>
                <a:lnTo>
                  <a:pt x="73202" y="6921"/>
                </a:lnTo>
                <a:lnTo>
                  <a:pt x="18656" y="0"/>
                </a:lnTo>
                <a:lnTo>
                  <a:pt x="0" y="228"/>
                </a:lnTo>
                <a:lnTo>
                  <a:pt x="0" y="319379"/>
                </a:lnTo>
                <a:lnTo>
                  <a:pt x="45250" y="319366"/>
                </a:lnTo>
                <a:lnTo>
                  <a:pt x="146037" y="59156"/>
                </a:lnTo>
                <a:lnTo>
                  <a:pt x="147904" y="47663"/>
                </a:lnTo>
                <a:close/>
              </a:path>
              <a:path w="779779" h="525145">
                <a:moveTo>
                  <a:pt x="631164" y="384187"/>
                </a:moveTo>
                <a:lnTo>
                  <a:pt x="628205" y="372529"/>
                </a:lnTo>
                <a:lnTo>
                  <a:pt x="620445" y="362153"/>
                </a:lnTo>
                <a:lnTo>
                  <a:pt x="411886" y="171500"/>
                </a:lnTo>
                <a:lnTo>
                  <a:pt x="406831" y="170357"/>
                </a:lnTo>
                <a:lnTo>
                  <a:pt x="403529" y="171107"/>
                </a:lnTo>
                <a:lnTo>
                  <a:pt x="386295" y="176707"/>
                </a:lnTo>
                <a:lnTo>
                  <a:pt x="370560" y="184937"/>
                </a:lnTo>
                <a:lnTo>
                  <a:pt x="355981" y="195186"/>
                </a:lnTo>
                <a:lnTo>
                  <a:pt x="342265" y="206895"/>
                </a:lnTo>
                <a:lnTo>
                  <a:pt x="329819" y="216522"/>
                </a:lnTo>
                <a:lnTo>
                  <a:pt x="316331" y="223634"/>
                </a:lnTo>
                <a:lnTo>
                  <a:pt x="301815" y="228168"/>
                </a:lnTo>
                <a:lnTo>
                  <a:pt x="286308" y="230124"/>
                </a:lnTo>
                <a:lnTo>
                  <a:pt x="266255" y="227253"/>
                </a:lnTo>
                <a:lnTo>
                  <a:pt x="250761" y="217589"/>
                </a:lnTo>
                <a:lnTo>
                  <a:pt x="240817" y="202222"/>
                </a:lnTo>
                <a:lnTo>
                  <a:pt x="237426" y="182219"/>
                </a:lnTo>
                <a:lnTo>
                  <a:pt x="238455" y="169684"/>
                </a:lnTo>
                <a:lnTo>
                  <a:pt x="262534" y="121551"/>
                </a:lnTo>
                <a:lnTo>
                  <a:pt x="294906" y="80149"/>
                </a:lnTo>
                <a:lnTo>
                  <a:pt x="299872" y="74269"/>
                </a:lnTo>
                <a:lnTo>
                  <a:pt x="158953" y="74269"/>
                </a:lnTo>
                <a:lnTo>
                  <a:pt x="157784" y="76669"/>
                </a:lnTo>
                <a:lnTo>
                  <a:pt x="97853" y="275501"/>
                </a:lnTo>
                <a:lnTo>
                  <a:pt x="99555" y="280073"/>
                </a:lnTo>
                <a:lnTo>
                  <a:pt x="135470" y="318960"/>
                </a:lnTo>
                <a:lnTo>
                  <a:pt x="170688" y="354114"/>
                </a:lnTo>
                <a:lnTo>
                  <a:pt x="207225" y="387870"/>
                </a:lnTo>
                <a:lnTo>
                  <a:pt x="245033" y="420268"/>
                </a:lnTo>
                <a:lnTo>
                  <a:pt x="275501" y="444957"/>
                </a:lnTo>
                <a:lnTo>
                  <a:pt x="306298" y="469239"/>
                </a:lnTo>
                <a:lnTo>
                  <a:pt x="368173" y="517474"/>
                </a:lnTo>
                <a:lnTo>
                  <a:pt x="385229" y="525145"/>
                </a:lnTo>
                <a:lnTo>
                  <a:pt x="391807" y="524649"/>
                </a:lnTo>
                <a:lnTo>
                  <a:pt x="412673" y="500049"/>
                </a:lnTo>
                <a:lnTo>
                  <a:pt x="411937" y="493166"/>
                </a:lnTo>
                <a:lnTo>
                  <a:pt x="409181" y="486791"/>
                </a:lnTo>
                <a:lnTo>
                  <a:pt x="404558" y="480961"/>
                </a:lnTo>
                <a:lnTo>
                  <a:pt x="338442" y="414680"/>
                </a:lnTo>
                <a:lnTo>
                  <a:pt x="335635" y="412788"/>
                </a:lnTo>
                <a:lnTo>
                  <a:pt x="334416" y="407441"/>
                </a:lnTo>
                <a:lnTo>
                  <a:pt x="334492" y="402856"/>
                </a:lnTo>
                <a:lnTo>
                  <a:pt x="338150" y="399224"/>
                </a:lnTo>
                <a:lnTo>
                  <a:pt x="342722" y="399135"/>
                </a:lnTo>
                <a:lnTo>
                  <a:pt x="348068" y="400367"/>
                </a:lnTo>
                <a:lnTo>
                  <a:pt x="349923" y="403199"/>
                </a:lnTo>
                <a:lnTo>
                  <a:pt x="430530" y="484212"/>
                </a:lnTo>
                <a:lnTo>
                  <a:pt x="437184" y="489877"/>
                </a:lnTo>
                <a:lnTo>
                  <a:pt x="444423" y="493712"/>
                </a:lnTo>
                <a:lnTo>
                  <a:pt x="452335" y="495427"/>
                </a:lnTo>
                <a:lnTo>
                  <a:pt x="461022" y="494741"/>
                </a:lnTo>
                <a:lnTo>
                  <a:pt x="476199" y="486930"/>
                </a:lnTo>
                <a:lnTo>
                  <a:pt x="484517" y="473544"/>
                </a:lnTo>
                <a:lnTo>
                  <a:pt x="485013" y="457682"/>
                </a:lnTo>
                <a:lnTo>
                  <a:pt x="476707" y="442404"/>
                </a:lnTo>
                <a:lnTo>
                  <a:pt x="459270" y="423938"/>
                </a:lnTo>
                <a:lnTo>
                  <a:pt x="404571" y="367004"/>
                </a:lnTo>
                <a:lnTo>
                  <a:pt x="401789" y="365099"/>
                </a:lnTo>
                <a:lnTo>
                  <a:pt x="400545" y="359727"/>
                </a:lnTo>
                <a:lnTo>
                  <a:pt x="400507" y="354825"/>
                </a:lnTo>
                <a:lnTo>
                  <a:pt x="404571" y="351536"/>
                </a:lnTo>
                <a:lnTo>
                  <a:pt x="409130" y="351713"/>
                </a:lnTo>
                <a:lnTo>
                  <a:pt x="414464" y="352691"/>
                </a:lnTo>
                <a:lnTo>
                  <a:pt x="416090" y="355473"/>
                </a:lnTo>
                <a:lnTo>
                  <a:pt x="503770" y="446519"/>
                </a:lnTo>
                <a:lnTo>
                  <a:pt x="511340" y="452894"/>
                </a:lnTo>
                <a:lnTo>
                  <a:pt x="519607" y="456819"/>
                </a:lnTo>
                <a:lnTo>
                  <a:pt x="528574" y="458127"/>
                </a:lnTo>
                <a:lnTo>
                  <a:pt x="538238" y="456666"/>
                </a:lnTo>
                <a:lnTo>
                  <a:pt x="552932" y="447814"/>
                </a:lnTo>
                <a:lnTo>
                  <a:pt x="560425" y="433755"/>
                </a:lnTo>
                <a:lnTo>
                  <a:pt x="559968" y="417626"/>
                </a:lnTo>
                <a:lnTo>
                  <a:pt x="550837" y="402564"/>
                </a:lnTo>
                <a:lnTo>
                  <a:pt x="459981" y="314274"/>
                </a:lnTo>
                <a:lnTo>
                  <a:pt x="457720" y="313080"/>
                </a:lnTo>
                <a:lnTo>
                  <a:pt x="456717" y="307911"/>
                </a:lnTo>
                <a:lnTo>
                  <a:pt x="455549" y="303212"/>
                </a:lnTo>
                <a:lnTo>
                  <a:pt x="459867" y="296240"/>
                </a:lnTo>
                <a:lnTo>
                  <a:pt x="464693" y="296837"/>
                </a:lnTo>
                <a:lnTo>
                  <a:pt x="470496" y="301879"/>
                </a:lnTo>
                <a:lnTo>
                  <a:pt x="578548" y="406450"/>
                </a:lnTo>
                <a:lnTo>
                  <a:pt x="589457" y="413715"/>
                </a:lnTo>
                <a:lnTo>
                  <a:pt x="601205" y="416090"/>
                </a:lnTo>
                <a:lnTo>
                  <a:pt x="612673" y="413626"/>
                </a:lnTo>
                <a:lnTo>
                  <a:pt x="622782" y="406387"/>
                </a:lnTo>
                <a:lnTo>
                  <a:pt x="629348" y="395897"/>
                </a:lnTo>
                <a:lnTo>
                  <a:pt x="631164" y="384187"/>
                </a:lnTo>
                <a:close/>
              </a:path>
              <a:path w="779779" h="525145">
                <a:moveTo>
                  <a:pt x="678942" y="317220"/>
                </a:moveTo>
                <a:lnTo>
                  <a:pt x="658964" y="263156"/>
                </a:lnTo>
                <a:lnTo>
                  <a:pt x="602932" y="110185"/>
                </a:lnTo>
                <a:lnTo>
                  <a:pt x="599998" y="107289"/>
                </a:lnTo>
                <a:lnTo>
                  <a:pt x="519874" y="75844"/>
                </a:lnTo>
                <a:lnTo>
                  <a:pt x="482549" y="60909"/>
                </a:lnTo>
                <a:lnTo>
                  <a:pt x="445427" y="45516"/>
                </a:lnTo>
                <a:lnTo>
                  <a:pt x="423837" y="38862"/>
                </a:lnTo>
                <a:lnTo>
                  <a:pt x="382168" y="41097"/>
                </a:lnTo>
                <a:lnTo>
                  <a:pt x="331558" y="69024"/>
                </a:lnTo>
                <a:lnTo>
                  <a:pt x="282816" y="118757"/>
                </a:lnTo>
                <a:lnTo>
                  <a:pt x="259715" y="156527"/>
                </a:lnTo>
                <a:lnTo>
                  <a:pt x="251498" y="182283"/>
                </a:lnTo>
                <a:lnTo>
                  <a:pt x="253530" y="182981"/>
                </a:lnTo>
                <a:lnTo>
                  <a:pt x="255714" y="195961"/>
                </a:lnTo>
                <a:lnTo>
                  <a:pt x="261810" y="205701"/>
                </a:lnTo>
                <a:lnTo>
                  <a:pt x="271513" y="211759"/>
                </a:lnTo>
                <a:lnTo>
                  <a:pt x="284543" y="213741"/>
                </a:lnTo>
                <a:lnTo>
                  <a:pt x="296989" y="212496"/>
                </a:lnTo>
                <a:lnTo>
                  <a:pt x="308711" y="209118"/>
                </a:lnTo>
                <a:lnTo>
                  <a:pt x="319608" y="203619"/>
                </a:lnTo>
                <a:lnTo>
                  <a:pt x="329590" y="196011"/>
                </a:lnTo>
                <a:lnTo>
                  <a:pt x="346049" y="182079"/>
                </a:lnTo>
                <a:lnTo>
                  <a:pt x="363562" y="170040"/>
                </a:lnTo>
                <a:lnTo>
                  <a:pt x="382485" y="160489"/>
                </a:lnTo>
                <a:lnTo>
                  <a:pt x="403199" y="154038"/>
                </a:lnTo>
                <a:lnTo>
                  <a:pt x="411048" y="152349"/>
                </a:lnTo>
                <a:lnTo>
                  <a:pt x="417042" y="153758"/>
                </a:lnTo>
                <a:lnTo>
                  <a:pt x="633425" y="352475"/>
                </a:lnTo>
                <a:lnTo>
                  <a:pt x="636790" y="353009"/>
                </a:lnTo>
                <a:lnTo>
                  <a:pt x="675411" y="325094"/>
                </a:lnTo>
                <a:lnTo>
                  <a:pt x="678700" y="320865"/>
                </a:lnTo>
                <a:lnTo>
                  <a:pt x="678942" y="317220"/>
                </a:lnTo>
                <a:close/>
              </a:path>
              <a:path w="779779" h="525145">
                <a:moveTo>
                  <a:pt x="779653" y="39662"/>
                </a:moveTo>
                <a:lnTo>
                  <a:pt x="705281" y="43624"/>
                </a:lnTo>
                <a:lnTo>
                  <a:pt x="634009" y="62547"/>
                </a:lnTo>
                <a:lnTo>
                  <a:pt x="613854" y="87312"/>
                </a:lnTo>
                <a:lnTo>
                  <a:pt x="616712" y="100152"/>
                </a:lnTo>
                <a:lnTo>
                  <a:pt x="703872" y="337705"/>
                </a:lnTo>
                <a:lnTo>
                  <a:pt x="737590" y="358203"/>
                </a:lnTo>
                <a:lnTo>
                  <a:pt x="751547" y="358267"/>
                </a:lnTo>
                <a:lnTo>
                  <a:pt x="779653" y="357962"/>
                </a:lnTo>
                <a:lnTo>
                  <a:pt x="779653" y="39662"/>
                </a:lnTo>
                <a:close/>
              </a:path>
            </a:pathLst>
          </a:custGeom>
          <a:solidFill>
            <a:srgbClr val="0FB5A5"/>
          </a:solidFill>
        </p:spPr>
        <p:txBody>
          <a:bodyPr wrap="square" lIns="0" tIns="0" rIns="0" bIns="0" rtlCol="0"/>
          <a:lstStyle/>
          <a:p>
            <a:endParaRPr sz="1100">
              <a:latin typeface="Montserrat" panose="00000500000000000000" pitchFamily="2" charset="-52"/>
            </a:endParaRPr>
          </a:p>
        </p:txBody>
      </p:sp>
      <p:sp>
        <p:nvSpPr>
          <p:cNvPr id="78" name="object 39">
            <a:extLst>
              <a:ext uri="{FF2B5EF4-FFF2-40B4-BE49-F238E27FC236}">
                <a16:creationId xmlns:a16="http://schemas.microsoft.com/office/drawing/2014/main" id="{91B1EB45-B620-BC77-3F6D-EEED43F17DE8}"/>
              </a:ext>
            </a:extLst>
          </p:cNvPr>
          <p:cNvSpPr/>
          <p:nvPr/>
        </p:nvSpPr>
        <p:spPr>
          <a:xfrm>
            <a:off x="5832572" y="1908275"/>
            <a:ext cx="813502" cy="504976"/>
          </a:xfrm>
          <a:custGeom>
            <a:avLst/>
            <a:gdLst/>
            <a:ahLst/>
            <a:cxnLst/>
            <a:rect l="l" t="t" r="r" b="b"/>
            <a:pathLst>
              <a:path w="847725" h="515620">
                <a:moveTo>
                  <a:pt x="708837" y="433463"/>
                </a:moveTo>
                <a:lnTo>
                  <a:pt x="707453" y="261480"/>
                </a:lnTo>
                <a:lnTo>
                  <a:pt x="426859" y="361861"/>
                </a:lnTo>
                <a:lnTo>
                  <a:pt x="421220" y="362077"/>
                </a:lnTo>
                <a:lnTo>
                  <a:pt x="139407" y="261454"/>
                </a:lnTo>
                <a:lnTo>
                  <a:pt x="138887" y="264998"/>
                </a:lnTo>
                <a:lnTo>
                  <a:pt x="139890" y="447776"/>
                </a:lnTo>
                <a:lnTo>
                  <a:pt x="197243" y="470242"/>
                </a:lnTo>
                <a:lnTo>
                  <a:pt x="248691" y="488149"/>
                </a:lnTo>
                <a:lnTo>
                  <a:pt x="294170" y="500418"/>
                </a:lnTo>
                <a:lnTo>
                  <a:pt x="340055" y="509193"/>
                </a:lnTo>
                <a:lnTo>
                  <a:pt x="386359" y="514210"/>
                </a:lnTo>
                <a:lnTo>
                  <a:pt x="433057" y="515213"/>
                </a:lnTo>
                <a:lnTo>
                  <a:pt x="480136" y="511911"/>
                </a:lnTo>
                <a:lnTo>
                  <a:pt x="527113" y="504469"/>
                </a:lnTo>
                <a:lnTo>
                  <a:pt x="572935" y="493344"/>
                </a:lnTo>
                <a:lnTo>
                  <a:pt x="617626" y="478637"/>
                </a:lnTo>
                <a:lnTo>
                  <a:pt x="661187" y="460476"/>
                </a:lnTo>
                <a:lnTo>
                  <a:pt x="703656" y="438975"/>
                </a:lnTo>
                <a:lnTo>
                  <a:pt x="708139" y="436499"/>
                </a:lnTo>
                <a:lnTo>
                  <a:pt x="708837" y="433463"/>
                </a:lnTo>
                <a:close/>
              </a:path>
              <a:path w="847725" h="515620">
                <a:moveTo>
                  <a:pt x="847623" y="170281"/>
                </a:moveTo>
                <a:lnTo>
                  <a:pt x="426377" y="0"/>
                </a:lnTo>
                <a:lnTo>
                  <a:pt x="420903" y="101"/>
                </a:lnTo>
                <a:lnTo>
                  <a:pt x="0" y="170154"/>
                </a:lnTo>
                <a:lnTo>
                  <a:pt x="6146" y="172847"/>
                </a:lnTo>
                <a:lnTo>
                  <a:pt x="420611" y="324408"/>
                </a:lnTo>
                <a:lnTo>
                  <a:pt x="427266" y="324281"/>
                </a:lnTo>
                <a:lnTo>
                  <a:pt x="761860" y="202044"/>
                </a:lnTo>
                <a:lnTo>
                  <a:pt x="761860" y="382739"/>
                </a:lnTo>
                <a:lnTo>
                  <a:pt x="741883" y="382739"/>
                </a:lnTo>
                <a:lnTo>
                  <a:pt x="741883" y="468807"/>
                </a:lnTo>
                <a:lnTo>
                  <a:pt x="811644" y="468807"/>
                </a:lnTo>
                <a:lnTo>
                  <a:pt x="811644" y="382993"/>
                </a:lnTo>
                <a:lnTo>
                  <a:pt x="794969" y="382143"/>
                </a:lnTo>
                <a:lnTo>
                  <a:pt x="794981" y="216966"/>
                </a:lnTo>
                <a:lnTo>
                  <a:pt x="794080" y="202946"/>
                </a:lnTo>
                <a:lnTo>
                  <a:pt x="794334" y="196405"/>
                </a:lnTo>
                <a:lnTo>
                  <a:pt x="796340" y="191147"/>
                </a:lnTo>
                <a:lnTo>
                  <a:pt x="800836" y="187337"/>
                </a:lnTo>
                <a:lnTo>
                  <a:pt x="806996" y="184746"/>
                </a:lnTo>
                <a:lnTo>
                  <a:pt x="820623" y="180517"/>
                </a:lnTo>
                <a:lnTo>
                  <a:pt x="847623" y="170281"/>
                </a:lnTo>
                <a:close/>
              </a:path>
            </a:pathLst>
          </a:custGeom>
          <a:solidFill>
            <a:srgbClr val="0FB5A5"/>
          </a:solidFill>
        </p:spPr>
        <p:txBody>
          <a:bodyPr wrap="square" lIns="0" tIns="0" rIns="0" bIns="0" rtlCol="0"/>
          <a:lstStyle/>
          <a:p>
            <a:endParaRPr sz="1100">
              <a:latin typeface="Montserrat" panose="00000500000000000000" pitchFamily="2" charset="-52"/>
            </a:endParaRPr>
          </a:p>
        </p:txBody>
      </p:sp>
      <p:sp>
        <p:nvSpPr>
          <p:cNvPr id="80" name="object 41">
            <a:extLst>
              <a:ext uri="{FF2B5EF4-FFF2-40B4-BE49-F238E27FC236}">
                <a16:creationId xmlns:a16="http://schemas.microsoft.com/office/drawing/2014/main" id="{D7B658C7-427F-C670-7E8D-211AC7A4BA15}"/>
              </a:ext>
            </a:extLst>
          </p:cNvPr>
          <p:cNvSpPr/>
          <p:nvPr/>
        </p:nvSpPr>
        <p:spPr>
          <a:xfrm>
            <a:off x="9803495" y="1812603"/>
            <a:ext cx="716569" cy="600648"/>
          </a:xfrm>
          <a:custGeom>
            <a:avLst/>
            <a:gdLst/>
            <a:ahLst/>
            <a:cxnLst/>
            <a:rect l="l" t="t" r="r" b="b"/>
            <a:pathLst>
              <a:path w="804544" h="600075">
                <a:moveTo>
                  <a:pt x="157365" y="349084"/>
                </a:moveTo>
                <a:lnTo>
                  <a:pt x="103276" y="357822"/>
                </a:lnTo>
                <a:lnTo>
                  <a:pt x="50279" y="372948"/>
                </a:lnTo>
                <a:lnTo>
                  <a:pt x="13830" y="400151"/>
                </a:lnTo>
                <a:lnTo>
                  <a:pt x="0" y="443014"/>
                </a:lnTo>
                <a:lnTo>
                  <a:pt x="0" y="476580"/>
                </a:lnTo>
                <a:lnTo>
                  <a:pt x="6896" y="507174"/>
                </a:lnTo>
                <a:lnTo>
                  <a:pt x="25361" y="531152"/>
                </a:lnTo>
                <a:lnTo>
                  <a:pt x="52146" y="545719"/>
                </a:lnTo>
                <a:lnTo>
                  <a:pt x="83959" y="548093"/>
                </a:lnTo>
                <a:lnTo>
                  <a:pt x="100215" y="545833"/>
                </a:lnTo>
                <a:lnTo>
                  <a:pt x="98399" y="537349"/>
                </a:lnTo>
                <a:lnTo>
                  <a:pt x="97078" y="528688"/>
                </a:lnTo>
                <a:lnTo>
                  <a:pt x="96266" y="519849"/>
                </a:lnTo>
                <a:lnTo>
                  <a:pt x="95999" y="510844"/>
                </a:lnTo>
                <a:lnTo>
                  <a:pt x="95999" y="469176"/>
                </a:lnTo>
                <a:lnTo>
                  <a:pt x="100253" y="433857"/>
                </a:lnTo>
                <a:lnTo>
                  <a:pt x="112483" y="401256"/>
                </a:lnTo>
                <a:lnTo>
                  <a:pt x="131800" y="372592"/>
                </a:lnTo>
                <a:lnTo>
                  <a:pt x="157365" y="349084"/>
                </a:lnTo>
                <a:close/>
              </a:path>
              <a:path w="804544" h="600075">
                <a:moveTo>
                  <a:pt x="253733" y="304444"/>
                </a:moveTo>
                <a:lnTo>
                  <a:pt x="227596" y="273177"/>
                </a:lnTo>
                <a:lnTo>
                  <a:pt x="207835" y="237197"/>
                </a:lnTo>
                <a:lnTo>
                  <a:pt x="195351" y="197370"/>
                </a:lnTo>
                <a:lnTo>
                  <a:pt x="190995" y="154571"/>
                </a:lnTo>
                <a:lnTo>
                  <a:pt x="192303" y="130962"/>
                </a:lnTo>
                <a:lnTo>
                  <a:pt x="196151" y="108115"/>
                </a:lnTo>
                <a:lnTo>
                  <a:pt x="202374" y="86156"/>
                </a:lnTo>
                <a:lnTo>
                  <a:pt x="210845" y="65265"/>
                </a:lnTo>
                <a:lnTo>
                  <a:pt x="208800" y="65163"/>
                </a:lnTo>
                <a:lnTo>
                  <a:pt x="206730" y="65112"/>
                </a:lnTo>
                <a:lnTo>
                  <a:pt x="204660" y="65112"/>
                </a:lnTo>
                <a:lnTo>
                  <a:pt x="155321" y="74891"/>
                </a:lnTo>
                <a:lnTo>
                  <a:pt x="115036" y="101574"/>
                </a:lnTo>
                <a:lnTo>
                  <a:pt x="87871" y="141160"/>
                </a:lnTo>
                <a:lnTo>
                  <a:pt x="77901" y="189611"/>
                </a:lnTo>
                <a:lnTo>
                  <a:pt x="87871" y="238074"/>
                </a:lnTo>
                <a:lnTo>
                  <a:pt x="115036" y="277660"/>
                </a:lnTo>
                <a:lnTo>
                  <a:pt x="155321" y="304342"/>
                </a:lnTo>
                <a:lnTo>
                  <a:pt x="204660" y="314121"/>
                </a:lnTo>
                <a:lnTo>
                  <a:pt x="217551" y="313486"/>
                </a:lnTo>
                <a:lnTo>
                  <a:pt x="230060" y="311619"/>
                </a:lnTo>
                <a:lnTo>
                  <a:pt x="242150" y="308584"/>
                </a:lnTo>
                <a:lnTo>
                  <a:pt x="253733" y="304444"/>
                </a:lnTo>
                <a:close/>
              </a:path>
              <a:path w="804544" h="600075">
                <a:moveTo>
                  <a:pt x="557631" y="154571"/>
                </a:moveTo>
                <a:lnTo>
                  <a:pt x="549757" y="105714"/>
                </a:lnTo>
                <a:lnTo>
                  <a:pt x="527812" y="63284"/>
                </a:lnTo>
                <a:lnTo>
                  <a:pt x="494347" y="29819"/>
                </a:lnTo>
                <a:lnTo>
                  <a:pt x="451916" y="7874"/>
                </a:lnTo>
                <a:lnTo>
                  <a:pt x="403059" y="0"/>
                </a:lnTo>
                <a:lnTo>
                  <a:pt x="354203" y="7874"/>
                </a:lnTo>
                <a:lnTo>
                  <a:pt x="311772" y="29819"/>
                </a:lnTo>
                <a:lnTo>
                  <a:pt x="278307" y="63284"/>
                </a:lnTo>
                <a:lnTo>
                  <a:pt x="256362" y="105714"/>
                </a:lnTo>
                <a:lnTo>
                  <a:pt x="248488" y="154571"/>
                </a:lnTo>
                <a:lnTo>
                  <a:pt x="256362" y="203428"/>
                </a:lnTo>
                <a:lnTo>
                  <a:pt x="278307" y="245859"/>
                </a:lnTo>
                <a:lnTo>
                  <a:pt x="311772" y="279323"/>
                </a:lnTo>
                <a:lnTo>
                  <a:pt x="354203" y="301269"/>
                </a:lnTo>
                <a:lnTo>
                  <a:pt x="403059" y="309143"/>
                </a:lnTo>
                <a:lnTo>
                  <a:pt x="451916" y="301269"/>
                </a:lnTo>
                <a:lnTo>
                  <a:pt x="494347" y="279323"/>
                </a:lnTo>
                <a:lnTo>
                  <a:pt x="527812" y="245859"/>
                </a:lnTo>
                <a:lnTo>
                  <a:pt x="549757" y="203428"/>
                </a:lnTo>
                <a:lnTo>
                  <a:pt x="557631" y="154571"/>
                </a:lnTo>
                <a:close/>
              </a:path>
              <a:path w="804544" h="600075">
                <a:moveTo>
                  <a:pt x="652640" y="469188"/>
                </a:moveTo>
                <a:lnTo>
                  <a:pt x="635774" y="415975"/>
                </a:lnTo>
                <a:lnTo>
                  <a:pt x="591324" y="382193"/>
                </a:lnTo>
                <a:lnTo>
                  <a:pt x="545185" y="367919"/>
                </a:lnTo>
                <a:lnTo>
                  <a:pt x="498246" y="357733"/>
                </a:lnTo>
                <a:lnTo>
                  <a:pt x="450786" y="351624"/>
                </a:lnTo>
                <a:lnTo>
                  <a:pt x="403059" y="349580"/>
                </a:lnTo>
                <a:lnTo>
                  <a:pt x="355333" y="351624"/>
                </a:lnTo>
                <a:lnTo>
                  <a:pt x="307860" y="357733"/>
                </a:lnTo>
                <a:lnTo>
                  <a:pt x="260921" y="367919"/>
                </a:lnTo>
                <a:lnTo>
                  <a:pt x="214782" y="382193"/>
                </a:lnTo>
                <a:lnTo>
                  <a:pt x="170345" y="415975"/>
                </a:lnTo>
                <a:lnTo>
                  <a:pt x="153479" y="469188"/>
                </a:lnTo>
                <a:lnTo>
                  <a:pt x="153479" y="510844"/>
                </a:lnTo>
                <a:lnTo>
                  <a:pt x="161886" y="548830"/>
                </a:lnTo>
                <a:lnTo>
                  <a:pt x="184404" y="578612"/>
                </a:lnTo>
                <a:lnTo>
                  <a:pt x="217068" y="596696"/>
                </a:lnTo>
                <a:lnTo>
                  <a:pt x="255854" y="599643"/>
                </a:lnTo>
                <a:lnTo>
                  <a:pt x="268274" y="597865"/>
                </a:lnTo>
                <a:lnTo>
                  <a:pt x="322059" y="591743"/>
                </a:lnTo>
                <a:lnTo>
                  <a:pt x="376034" y="588670"/>
                </a:lnTo>
                <a:lnTo>
                  <a:pt x="430085" y="588670"/>
                </a:lnTo>
                <a:lnTo>
                  <a:pt x="484060" y="591743"/>
                </a:lnTo>
                <a:lnTo>
                  <a:pt x="537845" y="597865"/>
                </a:lnTo>
                <a:lnTo>
                  <a:pt x="550252" y="599643"/>
                </a:lnTo>
                <a:lnTo>
                  <a:pt x="589051" y="596696"/>
                </a:lnTo>
                <a:lnTo>
                  <a:pt x="621715" y="578612"/>
                </a:lnTo>
                <a:lnTo>
                  <a:pt x="644245" y="548830"/>
                </a:lnTo>
                <a:lnTo>
                  <a:pt x="652640" y="510844"/>
                </a:lnTo>
                <a:lnTo>
                  <a:pt x="652640" y="469188"/>
                </a:lnTo>
                <a:close/>
              </a:path>
              <a:path w="804544" h="600075">
                <a:moveTo>
                  <a:pt x="726541" y="189611"/>
                </a:moveTo>
                <a:lnTo>
                  <a:pt x="716584" y="141160"/>
                </a:lnTo>
                <a:lnTo>
                  <a:pt x="689419" y="101574"/>
                </a:lnTo>
                <a:lnTo>
                  <a:pt x="649122" y="74891"/>
                </a:lnTo>
                <a:lnTo>
                  <a:pt x="599782" y="65112"/>
                </a:lnTo>
                <a:lnTo>
                  <a:pt x="597712" y="65112"/>
                </a:lnTo>
                <a:lnTo>
                  <a:pt x="595655" y="65163"/>
                </a:lnTo>
                <a:lnTo>
                  <a:pt x="593598" y="65265"/>
                </a:lnTo>
                <a:lnTo>
                  <a:pt x="602081" y="86156"/>
                </a:lnTo>
                <a:lnTo>
                  <a:pt x="608304" y="108115"/>
                </a:lnTo>
                <a:lnTo>
                  <a:pt x="612140" y="130962"/>
                </a:lnTo>
                <a:lnTo>
                  <a:pt x="613460" y="154571"/>
                </a:lnTo>
                <a:lnTo>
                  <a:pt x="609092" y="197370"/>
                </a:lnTo>
                <a:lnTo>
                  <a:pt x="596607" y="237197"/>
                </a:lnTo>
                <a:lnTo>
                  <a:pt x="576859" y="273177"/>
                </a:lnTo>
                <a:lnTo>
                  <a:pt x="550722" y="304444"/>
                </a:lnTo>
                <a:lnTo>
                  <a:pt x="562305" y="308584"/>
                </a:lnTo>
                <a:lnTo>
                  <a:pt x="574395" y="311619"/>
                </a:lnTo>
                <a:lnTo>
                  <a:pt x="586905" y="313486"/>
                </a:lnTo>
                <a:lnTo>
                  <a:pt x="599782" y="314121"/>
                </a:lnTo>
                <a:lnTo>
                  <a:pt x="649122" y="304342"/>
                </a:lnTo>
                <a:lnTo>
                  <a:pt x="689419" y="277660"/>
                </a:lnTo>
                <a:lnTo>
                  <a:pt x="716584" y="238074"/>
                </a:lnTo>
                <a:lnTo>
                  <a:pt x="726541" y="189611"/>
                </a:lnTo>
                <a:close/>
              </a:path>
              <a:path w="804544" h="600075">
                <a:moveTo>
                  <a:pt x="804443" y="443014"/>
                </a:moveTo>
                <a:lnTo>
                  <a:pt x="790613" y="400151"/>
                </a:lnTo>
                <a:lnTo>
                  <a:pt x="754176" y="372948"/>
                </a:lnTo>
                <a:lnTo>
                  <a:pt x="701179" y="357822"/>
                </a:lnTo>
                <a:lnTo>
                  <a:pt x="647090" y="349084"/>
                </a:lnTo>
                <a:lnTo>
                  <a:pt x="672655" y="372592"/>
                </a:lnTo>
                <a:lnTo>
                  <a:pt x="691972" y="401256"/>
                </a:lnTo>
                <a:lnTo>
                  <a:pt x="704189" y="433857"/>
                </a:lnTo>
                <a:lnTo>
                  <a:pt x="708456" y="469176"/>
                </a:lnTo>
                <a:lnTo>
                  <a:pt x="708456" y="510844"/>
                </a:lnTo>
                <a:lnTo>
                  <a:pt x="708177" y="519849"/>
                </a:lnTo>
                <a:lnTo>
                  <a:pt x="707377" y="528688"/>
                </a:lnTo>
                <a:lnTo>
                  <a:pt x="706056" y="537349"/>
                </a:lnTo>
                <a:lnTo>
                  <a:pt x="704240" y="545833"/>
                </a:lnTo>
                <a:lnTo>
                  <a:pt x="720483" y="548093"/>
                </a:lnTo>
                <a:lnTo>
                  <a:pt x="752297" y="545719"/>
                </a:lnTo>
                <a:lnTo>
                  <a:pt x="779081" y="531152"/>
                </a:lnTo>
                <a:lnTo>
                  <a:pt x="797547" y="507174"/>
                </a:lnTo>
                <a:lnTo>
                  <a:pt x="804443" y="476580"/>
                </a:lnTo>
                <a:lnTo>
                  <a:pt x="804443" y="443014"/>
                </a:lnTo>
                <a:close/>
              </a:path>
            </a:pathLst>
          </a:custGeom>
          <a:solidFill>
            <a:srgbClr val="0FB5A5"/>
          </a:solidFill>
        </p:spPr>
        <p:txBody>
          <a:bodyPr wrap="square" lIns="0" tIns="0" rIns="0" bIns="0" rtlCol="0"/>
          <a:lstStyle/>
          <a:p>
            <a:endParaRPr sz="1100">
              <a:latin typeface="Montserrat" panose="00000500000000000000" pitchFamily="2" charset="-52"/>
            </a:endParaRPr>
          </a:p>
        </p:txBody>
      </p:sp>
      <p:sp>
        <p:nvSpPr>
          <p:cNvPr id="82" name="object 43">
            <a:extLst>
              <a:ext uri="{FF2B5EF4-FFF2-40B4-BE49-F238E27FC236}">
                <a16:creationId xmlns:a16="http://schemas.microsoft.com/office/drawing/2014/main" id="{A5F97166-910B-EF45-B1B3-4EEDE014CF40}"/>
              </a:ext>
            </a:extLst>
          </p:cNvPr>
          <p:cNvSpPr/>
          <p:nvPr/>
        </p:nvSpPr>
        <p:spPr>
          <a:xfrm>
            <a:off x="1904080" y="3811857"/>
            <a:ext cx="788875" cy="584918"/>
          </a:xfrm>
          <a:custGeom>
            <a:avLst/>
            <a:gdLst/>
            <a:ahLst/>
            <a:cxnLst/>
            <a:rect l="l" t="t" r="r" b="b"/>
            <a:pathLst>
              <a:path w="753110" h="639445">
                <a:moveTo>
                  <a:pt x="509879" y="368020"/>
                </a:moveTo>
                <a:lnTo>
                  <a:pt x="507263" y="366560"/>
                </a:lnTo>
                <a:lnTo>
                  <a:pt x="505675" y="368731"/>
                </a:lnTo>
                <a:lnTo>
                  <a:pt x="504367" y="371182"/>
                </a:lnTo>
                <a:lnTo>
                  <a:pt x="397624" y="477913"/>
                </a:lnTo>
                <a:lnTo>
                  <a:pt x="389267" y="483577"/>
                </a:lnTo>
                <a:lnTo>
                  <a:pt x="388048" y="486524"/>
                </a:lnTo>
                <a:lnTo>
                  <a:pt x="388188" y="620522"/>
                </a:lnTo>
                <a:lnTo>
                  <a:pt x="489000" y="639000"/>
                </a:lnTo>
                <a:lnTo>
                  <a:pt x="499414" y="638136"/>
                </a:lnTo>
                <a:lnTo>
                  <a:pt x="505790" y="634961"/>
                </a:lnTo>
                <a:lnTo>
                  <a:pt x="509003" y="628662"/>
                </a:lnTo>
                <a:lnTo>
                  <a:pt x="509879" y="618375"/>
                </a:lnTo>
                <a:lnTo>
                  <a:pt x="509879" y="368020"/>
                </a:lnTo>
                <a:close/>
              </a:path>
              <a:path w="753110" h="639445">
                <a:moveTo>
                  <a:pt x="678345" y="217601"/>
                </a:moveTo>
                <a:lnTo>
                  <a:pt x="677278" y="211086"/>
                </a:lnTo>
                <a:lnTo>
                  <a:pt x="668705" y="206997"/>
                </a:lnTo>
                <a:lnTo>
                  <a:pt x="665226" y="210210"/>
                </a:lnTo>
                <a:lnTo>
                  <a:pt x="558546" y="316699"/>
                </a:lnTo>
                <a:lnTo>
                  <a:pt x="556717" y="320713"/>
                </a:lnTo>
                <a:lnTo>
                  <a:pt x="556818" y="623379"/>
                </a:lnTo>
                <a:lnTo>
                  <a:pt x="557618" y="633488"/>
                </a:lnTo>
                <a:lnTo>
                  <a:pt x="562013" y="638619"/>
                </a:lnTo>
                <a:lnTo>
                  <a:pt x="617702" y="638886"/>
                </a:lnTo>
                <a:lnTo>
                  <a:pt x="672985" y="638543"/>
                </a:lnTo>
                <a:lnTo>
                  <a:pt x="677265" y="633488"/>
                </a:lnTo>
                <a:lnTo>
                  <a:pt x="678256" y="622973"/>
                </a:lnTo>
                <a:lnTo>
                  <a:pt x="678345" y="217601"/>
                </a:lnTo>
                <a:close/>
              </a:path>
              <a:path w="753110" h="639445">
                <a:moveTo>
                  <a:pt x="752703" y="18097"/>
                </a:moveTo>
                <a:lnTo>
                  <a:pt x="747445" y="8750"/>
                </a:lnTo>
                <a:lnTo>
                  <a:pt x="740181" y="2984"/>
                </a:lnTo>
                <a:lnTo>
                  <a:pt x="731177" y="254"/>
                </a:lnTo>
                <a:lnTo>
                  <a:pt x="720648" y="0"/>
                </a:lnTo>
                <a:lnTo>
                  <a:pt x="709841" y="647"/>
                </a:lnTo>
                <a:lnTo>
                  <a:pt x="688187" y="1524"/>
                </a:lnTo>
                <a:lnTo>
                  <a:pt x="582155" y="6718"/>
                </a:lnTo>
                <a:lnTo>
                  <a:pt x="564997" y="30784"/>
                </a:lnTo>
                <a:lnTo>
                  <a:pt x="567258" y="38442"/>
                </a:lnTo>
                <a:lnTo>
                  <a:pt x="572808" y="45961"/>
                </a:lnTo>
                <a:lnTo>
                  <a:pt x="581596" y="54787"/>
                </a:lnTo>
                <a:lnTo>
                  <a:pt x="608279" y="80594"/>
                </a:lnTo>
                <a:lnTo>
                  <a:pt x="342074" y="346189"/>
                </a:lnTo>
                <a:lnTo>
                  <a:pt x="338950" y="343281"/>
                </a:lnTo>
                <a:lnTo>
                  <a:pt x="227914" y="232308"/>
                </a:lnTo>
                <a:lnTo>
                  <a:pt x="212420" y="220675"/>
                </a:lnTo>
                <a:lnTo>
                  <a:pt x="196900" y="216776"/>
                </a:lnTo>
                <a:lnTo>
                  <a:pt x="181406" y="220599"/>
                </a:lnTo>
                <a:lnTo>
                  <a:pt x="165950" y="232143"/>
                </a:lnTo>
                <a:lnTo>
                  <a:pt x="9944" y="387985"/>
                </a:lnTo>
                <a:lnTo>
                  <a:pt x="0" y="413829"/>
                </a:lnTo>
                <a:lnTo>
                  <a:pt x="1371" y="422160"/>
                </a:lnTo>
                <a:lnTo>
                  <a:pt x="35280" y="456920"/>
                </a:lnTo>
                <a:lnTo>
                  <a:pt x="46863" y="458597"/>
                </a:lnTo>
                <a:lnTo>
                  <a:pt x="57442" y="456476"/>
                </a:lnTo>
                <a:lnTo>
                  <a:pt x="67144" y="451205"/>
                </a:lnTo>
                <a:lnTo>
                  <a:pt x="76123" y="443471"/>
                </a:lnTo>
                <a:lnTo>
                  <a:pt x="104749" y="414667"/>
                </a:lnTo>
                <a:lnTo>
                  <a:pt x="190931" y="328574"/>
                </a:lnTo>
                <a:lnTo>
                  <a:pt x="197675" y="322326"/>
                </a:lnTo>
                <a:lnTo>
                  <a:pt x="199732" y="324853"/>
                </a:lnTo>
                <a:lnTo>
                  <a:pt x="201218" y="327113"/>
                </a:lnTo>
                <a:lnTo>
                  <a:pt x="312254" y="438111"/>
                </a:lnTo>
                <a:lnTo>
                  <a:pt x="319392" y="444931"/>
                </a:lnTo>
                <a:lnTo>
                  <a:pt x="323519" y="447446"/>
                </a:lnTo>
                <a:lnTo>
                  <a:pt x="335978" y="452424"/>
                </a:lnTo>
                <a:lnTo>
                  <a:pt x="348627" y="452526"/>
                </a:lnTo>
                <a:lnTo>
                  <a:pt x="361162" y="447827"/>
                </a:lnTo>
                <a:lnTo>
                  <a:pt x="373227" y="438429"/>
                </a:lnTo>
                <a:lnTo>
                  <a:pt x="664667" y="146875"/>
                </a:lnTo>
                <a:lnTo>
                  <a:pt x="665899" y="144043"/>
                </a:lnTo>
                <a:lnTo>
                  <a:pt x="668350" y="140284"/>
                </a:lnTo>
                <a:lnTo>
                  <a:pt x="672058" y="144703"/>
                </a:lnTo>
                <a:lnTo>
                  <a:pt x="673760" y="147104"/>
                </a:lnTo>
                <a:lnTo>
                  <a:pt x="699376" y="172351"/>
                </a:lnTo>
                <a:lnTo>
                  <a:pt x="707415" y="179870"/>
                </a:lnTo>
                <a:lnTo>
                  <a:pt x="714006" y="184289"/>
                </a:lnTo>
                <a:lnTo>
                  <a:pt x="720813" y="185826"/>
                </a:lnTo>
                <a:lnTo>
                  <a:pt x="727786" y="184619"/>
                </a:lnTo>
                <a:lnTo>
                  <a:pt x="749960" y="84023"/>
                </a:lnTo>
                <a:lnTo>
                  <a:pt x="752703" y="43091"/>
                </a:lnTo>
                <a:lnTo>
                  <a:pt x="752703" y="18097"/>
                </a:lnTo>
                <a:close/>
              </a:path>
            </a:pathLst>
          </a:custGeom>
          <a:solidFill>
            <a:srgbClr val="0FB5A5"/>
          </a:solidFill>
        </p:spPr>
        <p:txBody>
          <a:bodyPr wrap="square" lIns="0" tIns="0" rIns="0" bIns="0" rtlCol="0"/>
          <a:lstStyle/>
          <a:p>
            <a:endParaRPr sz="1100">
              <a:solidFill>
                <a:srgbClr val="0FB5A5"/>
              </a:solidFill>
              <a:latin typeface="Montserrat" panose="00000500000000000000" pitchFamily="2" charset="-52"/>
            </a:endParaRPr>
          </a:p>
        </p:txBody>
      </p:sp>
      <p:grpSp>
        <p:nvGrpSpPr>
          <p:cNvPr id="111" name="Group 110">
            <a:extLst>
              <a:ext uri="{FF2B5EF4-FFF2-40B4-BE49-F238E27FC236}">
                <a16:creationId xmlns:a16="http://schemas.microsoft.com/office/drawing/2014/main" id="{D34B01E7-A1FC-A8E1-041C-5CAB5AF94D46}"/>
              </a:ext>
            </a:extLst>
          </p:cNvPr>
          <p:cNvGrpSpPr/>
          <p:nvPr/>
        </p:nvGrpSpPr>
        <p:grpSpPr>
          <a:xfrm>
            <a:off x="6063274" y="3793846"/>
            <a:ext cx="492919" cy="649700"/>
            <a:chOff x="5766756" y="4521561"/>
            <a:chExt cx="492919" cy="649700"/>
          </a:xfrm>
        </p:grpSpPr>
        <p:sp>
          <p:nvSpPr>
            <p:cNvPr id="86" name="object 47">
              <a:extLst>
                <a:ext uri="{FF2B5EF4-FFF2-40B4-BE49-F238E27FC236}">
                  <a16:creationId xmlns:a16="http://schemas.microsoft.com/office/drawing/2014/main" id="{3062EF2F-30F5-6361-44DD-26FC20D01377}"/>
                </a:ext>
              </a:extLst>
            </p:cNvPr>
            <p:cNvSpPr/>
            <p:nvPr/>
          </p:nvSpPr>
          <p:spPr>
            <a:xfrm>
              <a:off x="5766756" y="4586343"/>
              <a:ext cx="492919" cy="584918"/>
            </a:xfrm>
            <a:custGeom>
              <a:avLst/>
              <a:gdLst/>
              <a:ahLst/>
              <a:cxnLst/>
              <a:rect l="l" t="t" r="r" b="b"/>
              <a:pathLst>
                <a:path w="616584" h="619125">
                  <a:moveTo>
                    <a:pt x="398932" y="555993"/>
                  </a:moveTo>
                  <a:lnTo>
                    <a:pt x="204444" y="555993"/>
                  </a:lnTo>
                  <a:lnTo>
                    <a:pt x="218719" y="581634"/>
                  </a:lnTo>
                  <a:lnTo>
                    <a:pt x="242608" y="602068"/>
                  </a:lnTo>
                  <a:lnTo>
                    <a:pt x="272580" y="615188"/>
                  </a:lnTo>
                  <a:lnTo>
                    <a:pt x="305104" y="618896"/>
                  </a:lnTo>
                  <a:lnTo>
                    <a:pt x="337731" y="612508"/>
                  </a:lnTo>
                  <a:lnTo>
                    <a:pt x="366547" y="598360"/>
                  </a:lnTo>
                  <a:lnTo>
                    <a:pt x="388099" y="578751"/>
                  </a:lnTo>
                  <a:lnTo>
                    <a:pt x="398932" y="555993"/>
                  </a:lnTo>
                  <a:close/>
                </a:path>
                <a:path w="616584" h="619125">
                  <a:moveTo>
                    <a:pt x="594347" y="447878"/>
                  </a:moveTo>
                  <a:lnTo>
                    <a:pt x="588302" y="441490"/>
                  </a:lnTo>
                  <a:lnTo>
                    <a:pt x="582815" y="436105"/>
                  </a:lnTo>
                  <a:lnTo>
                    <a:pt x="577799" y="430301"/>
                  </a:lnTo>
                  <a:lnTo>
                    <a:pt x="540829" y="366395"/>
                  </a:lnTo>
                  <a:lnTo>
                    <a:pt x="528015" y="293751"/>
                  </a:lnTo>
                  <a:lnTo>
                    <a:pt x="527646" y="272211"/>
                  </a:lnTo>
                  <a:lnTo>
                    <a:pt x="527710" y="229095"/>
                  </a:lnTo>
                  <a:lnTo>
                    <a:pt x="527443" y="207543"/>
                  </a:lnTo>
                  <a:lnTo>
                    <a:pt x="527304" y="204444"/>
                  </a:lnTo>
                  <a:lnTo>
                    <a:pt x="526567" y="187223"/>
                  </a:lnTo>
                  <a:lnTo>
                    <a:pt x="524433" y="167068"/>
                  </a:lnTo>
                  <a:lnTo>
                    <a:pt x="520242" y="147281"/>
                  </a:lnTo>
                  <a:lnTo>
                    <a:pt x="513181" y="128028"/>
                  </a:lnTo>
                  <a:lnTo>
                    <a:pt x="493039" y="94767"/>
                  </a:lnTo>
                  <a:lnTo>
                    <a:pt x="484759" y="81089"/>
                  </a:lnTo>
                  <a:lnTo>
                    <a:pt x="449110" y="45783"/>
                  </a:lnTo>
                  <a:lnTo>
                    <a:pt x="406920" y="21120"/>
                  </a:lnTo>
                  <a:lnTo>
                    <a:pt x="358838" y="6184"/>
                  </a:lnTo>
                  <a:lnTo>
                    <a:pt x="305536" y="0"/>
                  </a:lnTo>
                  <a:lnTo>
                    <a:pt x="279387" y="1155"/>
                  </a:lnTo>
                  <a:lnTo>
                    <a:pt x="253923" y="6210"/>
                  </a:lnTo>
                  <a:lnTo>
                    <a:pt x="243560" y="9702"/>
                  </a:lnTo>
                  <a:lnTo>
                    <a:pt x="243560" y="106845"/>
                  </a:lnTo>
                  <a:lnTo>
                    <a:pt x="242925" y="114084"/>
                  </a:lnTo>
                  <a:lnTo>
                    <a:pt x="212001" y="148297"/>
                  </a:lnTo>
                  <a:lnTo>
                    <a:pt x="201307" y="192049"/>
                  </a:lnTo>
                  <a:lnTo>
                    <a:pt x="200063" y="199567"/>
                  </a:lnTo>
                  <a:lnTo>
                    <a:pt x="194818" y="204444"/>
                  </a:lnTo>
                  <a:lnTo>
                    <a:pt x="181406" y="203695"/>
                  </a:lnTo>
                  <a:lnTo>
                    <a:pt x="176593" y="198678"/>
                  </a:lnTo>
                  <a:lnTo>
                    <a:pt x="175882" y="189369"/>
                  </a:lnTo>
                  <a:lnTo>
                    <a:pt x="176009" y="187236"/>
                  </a:lnTo>
                  <a:lnTo>
                    <a:pt x="176009" y="185686"/>
                  </a:lnTo>
                  <a:lnTo>
                    <a:pt x="187477" y="140373"/>
                  </a:lnTo>
                  <a:lnTo>
                    <a:pt x="215595" y="103581"/>
                  </a:lnTo>
                  <a:lnTo>
                    <a:pt x="227101" y="94767"/>
                  </a:lnTo>
                  <a:lnTo>
                    <a:pt x="234442" y="95415"/>
                  </a:lnTo>
                  <a:lnTo>
                    <a:pt x="243560" y="106845"/>
                  </a:lnTo>
                  <a:lnTo>
                    <a:pt x="243560" y="9702"/>
                  </a:lnTo>
                  <a:lnTo>
                    <a:pt x="205257" y="25527"/>
                  </a:lnTo>
                  <a:lnTo>
                    <a:pt x="165582" y="50444"/>
                  </a:lnTo>
                  <a:lnTo>
                    <a:pt x="133261" y="81368"/>
                  </a:lnTo>
                  <a:lnTo>
                    <a:pt x="109359" y="118935"/>
                  </a:lnTo>
                  <a:lnTo>
                    <a:pt x="94983" y="163715"/>
                  </a:lnTo>
                  <a:lnTo>
                    <a:pt x="91427" y="203695"/>
                  </a:lnTo>
                  <a:lnTo>
                    <a:pt x="91122" y="219024"/>
                  </a:lnTo>
                  <a:lnTo>
                    <a:pt x="90030" y="259537"/>
                  </a:lnTo>
                  <a:lnTo>
                    <a:pt x="88836" y="303403"/>
                  </a:lnTo>
                  <a:lnTo>
                    <a:pt x="79857" y="359003"/>
                  </a:lnTo>
                  <a:lnTo>
                    <a:pt x="49860" y="419188"/>
                  </a:lnTo>
                  <a:lnTo>
                    <a:pt x="25184" y="445490"/>
                  </a:lnTo>
                  <a:lnTo>
                    <a:pt x="24803" y="446671"/>
                  </a:lnTo>
                  <a:lnTo>
                    <a:pt x="24079" y="447878"/>
                  </a:lnTo>
                  <a:lnTo>
                    <a:pt x="594347" y="447878"/>
                  </a:lnTo>
                  <a:close/>
                </a:path>
                <a:path w="616584" h="619125">
                  <a:moveTo>
                    <a:pt x="616343" y="495820"/>
                  </a:moveTo>
                  <a:lnTo>
                    <a:pt x="615365" y="473684"/>
                  </a:lnTo>
                  <a:lnTo>
                    <a:pt x="19646" y="473887"/>
                  </a:lnTo>
                  <a:lnTo>
                    <a:pt x="8039" y="474637"/>
                  </a:lnTo>
                  <a:lnTo>
                    <a:pt x="1841" y="477735"/>
                  </a:lnTo>
                  <a:lnTo>
                    <a:pt x="0" y="484543"/>
                  </a:lnTo>
                  <a:lnTo>
                    <a:pt x="1435" y="496366"/>
                  </a:lnTo>
                  <a:lnTo>
                    <a:pt x="7493" y="511771"/>
                  </a:lnTo>
                  <a:lnTo>
                    <a:pt x="17081" y="522008"/>
                  </a:lnTo>
                  <a:lnTo>
                    <a:pt x="30264" y="528345"/>
                  </a:lnTo>
                  <a:lnTo>
                    <a:pt x="46697" y="530504"/>
                  </a:lnTo>
                  <a:lnTo>
                    <a:pt x="572681" y="530034"/>
                  </a:lnTo>
                  <a:lnTo>
                    <a:pt x="593610" y="525665"/>
                  </a:lnTo>
                  <a:lnTo>
                    <a:pt x="608622" y="513702"/>
                  </a:lnTo>
                  <a:lnTo>
                    <a:pt x="616343" y="495820"/>
                  </a:lnTo>
                  <a:close/>
                </a:path>
              </a:pathLst>
            </a:custGeom>
            <a:solidFill>
              <a:srgbClr val="0FB5A5"/>
            </a:solidFill>
          </p:spPr>
          <p:txBody>
            <a:bodyPr wrap="square" lIns="0" tIns="0" rIns="0" bIns="0" rtlCol="0"/>
            <a:lstStyle/>
            <a:p>
              <a:endParaRPr sz="1100">
                <a:solidFill>
                  <a:srgbClr val="0FB5A5"/>
                </a:solidFill>
                <a:latin typeface="Montserrat" panose="00000500000000000000" pitchFamily="2" charset="-52"/>
              </a:endParaRPr>
            </a:p>
          </p:txBody>
        </p:sp>
        <p:pic>
          <p:nvPicPr>
            <p:cNvPr id="87" name="object 48">
              <a:extLst>
                <a:ext uri="{FF2B5EF4-FFF2-40B4-BE49-F238E27FC236}">
                  <a16:creationId xmlns:a16="http://schemas.microsoft.com/office/drawing/2014/main" id="{A6BF11F2-6BD1-3EF9-F003-D5045E90EFB0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977939" y="4521561"/>
              <a:ext cx="72579" cy="50676"/>
            </a:xfrm>
            <a:prstGeom prst="rect">
              <a:avLst/>
            </a:prstGeom>
          </p:spPr>
        </p:pic>
        <p:pic>
          <p:nvPicPr>
            <p:cNvPr id="88" name="object 49">
              <a:extLst>
                <a:ext uri="{FF2B5EF4-FFF2-40B4-BE49-F238E27FC236}">
                  <a16:creationId xmlns:a16="http://schemas.microsoft.com/office/drawing/2014/main" id="{9A65E7EC-39E0-0039-B0EF-2864D0E31EA6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127344" y="4565899"/>
              <a:ext cx="67637" cy="111646"/>
            </a:xfrm>
            <a:prstGeom prst="rect">
              <a:avLst/>
            </a:prstGeom>
          </p:spPr>
        </p:pic>
        <p:pic>
          <p:nvPicPr>
            <p:cNvPr id="89" name="object 50">
              <a:extLst>
                <a:ext uri="{FF2B5EF4-FFF2-40B4-BE49-F238E27FC236}">
                  <a16:creationId xmlns:a16="http://schemas.microsoft.com/office/drawing/2014/main" id="{16EC2A01-2701-9A25-A12A-F3EEF0175B8B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833907" y="4566542"/>
              <a:ext cx="67362" cy="111149"/>
            </a:xfrm>
            <a:prstGeom prst="rect">
              <a:avLst/>
            </a:prstGeom>
          </p:spPr>
        </p:pic>
        <p:pic>
          <p:nvPicPr>
            <p:cNvPr id="112" name="object 48">
              <a:extLst>
                <a:ext uri="{FF2B5EF4-FFF2-40B4-BE49-F238E27FC236}">
                  <a16:creationId xmlns:a16="http://schemas.microsoft.com/office/drawing/2014/main" id="{00258DB5-D07A-CF31-6482-AFFD8F210897}"/>
                </a:ext>
              </a:extLst>
            </p:cNvPr>
            <p:cNvPicPr/>
            <p:nvPr/>
          </p:nvPicPr>
          <p:blipFill>
            <a:blip r:embed="rId3" cstate="print">
              <a:duotone>
                <a:schemeClr val="accent6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5976604" y="4523229"/>
              <a:ext cx="72579" cy="50676"/>
            </a:xfrm>
            <a:prstGeom prst="rect">
              <a:avLst/>
            </a:prstGeom>
          </p:spPr>
        </p:pic>
        <p:pic>
          <p:nvPicPr>
            <p:cNvPr id="113" name="object 49">
              <a:extLst>
                <a:ext uri="{FF2B5EF4-FFF2-40B4-BE49-F238E27FC236}">
                  <a16:creationId xmlns:a16="http://schemas.microsoft.com/office/drawing/2014/main" id="{874202B2-3B3F-8A7C-B911-E9CE24094119}"/>
                </a:ext>
              </a:extLst>
            </p:cNvPr>
            <p:cNvPicPr/>
            <p:nvPr/>
          </p:nvPicPr>
          <p:blipFill>
            <a:blip r:embed="rId4" cstate="print">
              <a:duotone>
                <a:schemeClr val="accent6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6126009" y="4567567"/>
              <a:ext cx="67637" cy="111646"/>
            </a:xfrm>
            <a:prstGeom prst="rect">
              <a:avLst/>
            </a:prstGeom>
          </p:spPr>
        </p:pic>
        <p:pic>
          <p:nvPicPr>
            <p:cNvPr id="114" name="object 50">
              <a:extLst>
                <a:ext uri="{FF2B5EF4-FFF2-40B4-BE49-F238E27FC236}">
                  <a16:creationId xmlns:a16="http://schemas.microsoft.com/office/drawing/2014/main" id="{0EE94A1D-A516-F568-5FD4-097A20250A7A}"/>
                </a:ext>
              </a:extLst>
            </p:cNvPr>
            <p:cNvPicPr/>
            <p:nvPr/>
          </p:nvPicPr>
          <p:blipFill>
            <a:blip r:embed="rId5" cstate="print">
              <a:duotone>
                <a:schemeClr val="accent6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5832572" y="4568210"/>
              <a:ext cx="67362" cy="111149"/>
            </a:xfrm>
            <a:prstGeom prst="rect">
              <a:avLst/>
            </a:prstGeom>
          </p:spPr>
        </p:pic>
      </p:grpSp>
      <p:sp>
        <p:nvSpPr>
          <p:cNvPr id="91" name="object 52">
            <a:extLst>
              <a:ext uri="{FF2B5EF4-FFF2-40B4-BE49-F238E27FC236}">
                <a16:creationId xmlns:a16="http://schemas.microsoft.com/office/drawing/2014/main" id="{33B414DB-2C10-08B7-21A0-6E1976F5C829}"/>
              </a:ext>
            </a:extLst>
          </p:cNvPr>
          <p:cNvSpPr/>
          <p:nvPr/>
        </p:nvSpPr>
        <p:spPr>
          <a:xfrm>
            <a:off x="9941709" y="3836057"/>
            <a:ext cx="492919" cy="612407"/>
          </a:xfrm>
          <a:custGeom>
            <a:avLst/>
            <a:gdLst/>
            <a:ahLst/>
            <a:cxnLst/>
            <a:rect l="l" t="t" r="r" b="b"/>
            <a:pathLst>
              <a:path w="542925" h="631190">
                <a:moveTo>
                  <a:pt x="403415" y="44157"/>
                </a:moveTo>
                <a:lnTo>
                  <a:pt x="379984" y="4660"/>
                </a:lnTo>
                <a:lnTo>
                  <a:pt x="371589" y="1524"/>
                </a:lnTo>
                <a:lnTo>
                  <a:pt x="367372" y="0"/>
                </a:lnTo>
                <a:lnTo>
                  <a:pt x="35750" y="0"/>
                </a:lnTo>
                <a:lnTo>
                  <a:pt x="34696" y="647"/>
                </a:lnTo>
                <a:lnTo>
                  <a:pt x="19253" y="6946"/>
                </a:lnTo>
                <a:lnTo>
                  <a:pt x="8597" y="16383"/>
                </a:lnTo>
                <a:lnTo>
                  <a:pt x="2159" y="29057"/>
                </a:lnTo>
                <a:lnTo>
                  <a:pt x="0" y="44945"/>
                </a:lnTo>
                <a:lnTo>
                  <a:pt x="12" y="516394"/>
                </a:lnTo>
                <a:lnTo>
                  <a:pt x="18186" y="553593"/>
                </a:lnTo>
                <a:lnTo>
                  <a:pt x="74625" y="561365"/>
                </a:lnTo>
                <a:lnTo>
                  <a:pt x="74752" y="110604"/>
                </a:lnTo>
                <a:lnTo>
                  <a:pt x="75361" y="102781"/>
                </a:lnTo>
                <a:lnTo>
                  <a:pt x="97624" y="68059"/>
                </a:lnTo>
                <a:lnTo>
                  <a:pt x="402818" y="58153"/>
                </a:lnTo>
                <a:lnTo>
                  <a:pt x="402818" y="50749"/>
                </a:lnTo>
                <a:lnTo>
                  <a:pt x="403415" y="44157"/>
                </a:lnTo>
                <a:close/>
              </a:path>
              <a:path w="542925" h="631190">
                <a:moveTo>
                  <a:pt x="542429" y="183781"/>
                </a:moveTo>
                <a:lnTo>
                  <a:pt x="539280" y="184162"/>
                </a:lnTo>
                <a:lnTo>
                  <a:pt x="536841" y="184708"/>
                </a:lnTo>
                <a:lnTo>
                  <a:pt x="491578" y="184797"/>
                </a:lnTo>
                <a:lnTo>
                  <a:pt x="479399" y="184785"/>
                </a:lnTo>
                <a:lnTo>
                  <a:pt x="479399" y="256870"/>
                </a:lnTo>
                <a:lnTo>
                  <a:pt x="478675" y="267335"/>
                </a:lnTo>
                <a:lnTo>
                  <a:pt x="474967" y="268846"/>
                </a:lnTo>
                <a:lnTo>
                  <a:pt x="237680" y="268795"/>
                </a:lnTo>
                <a:lnTo>
                  <a:pt x="157314" y="268630"/>
                </a:lnTo>
                <a:lnTo>
                  <a:pt x="153314" y="267182"/>
                </a:lnTo>
                <a:lnTo>
                  <a:pt x="148158" y="261099"/>
                </a:lnTo>
                <a:lnTo>
                  <a:pt x="151168" y="255193"/>
                </a:lnTo>
                <a:lnTo>
                  <a:pt x="158330" y="253847"/>
                </a:lnTo>
                <a:lnTo>
                  <a:pt x="160413" y="254012"/>
                </a:lnTo>
                <a:lnTo>
                  <a:pt x="467906" y="254000"/>
                </a:lnTo>
                <a:lnTo>
                  <a:pt x="468934" y="253974"/>
                </a:lnTo>
                <a:lnTo>
                  <a:pt x="475970" y="254177"/>
                </a:lnTo>
                <a:lnTo>
                  <a:pt x="479399" y="256870"/>
                </a:lnTo>
                <a:lnTo>
                  <a:pt x="479399" y="184785"/>
                </a:lnTo>
                <a:lnTo>
                  <a:pt x="440766" y="183248"/>
                </a:lnTo>
                <a:lnTo>
                  <a:pt x="428371" y="70739"/>
                </a:lnTo>
                <a:lnTo>
                  <a:pt x="426732" y="70662"/>
                </a:lnTo>
                <a:lnTo>
                  <a:pt x="424916" y="70497"/>
                </a:lnTo>
                <a:lnTo>
                  <a:pt x="396455" y="70510"/>
                </a:lnTo>
                <a:lnTo>
                  <a:pt x="396455" y="188137"/>
                </a:lnTo>
                <a:lnTo>
                  <a:pt x="392938" y="190754"/>
                </a:lnTo>
                <a:lnTo>
                  <a:pt x="388962" y="193243"/>
                </a:lnTo>
                <a:lnTo>
                  <a:pt x="386486" y="192620"/>
                </a:lnTo>
                <a:lnTo>
                  <a:pt x="273481" y="192620"/>
                </a:lnTo>
                <a:lnTo>
                  <a:pt x="160261" y="192620"/>
                </a:lnTo>
                <a:lnTo>
                  <a:pt x="157568" y="193230"/>
                </a:lnTo>
                <a:lnTo>
                  <a:pt x="153631" y="190754"/>
                </a:lnTo>
                <a:lnTo>
                  <a:pt x="150876" y="188087"/>
                </a:lnTo>
                <a:lnTo>
                  <a:pt x="150647" y="184797"/>
                </a:lnTo>
                <a:lnTo>
                  <a:pt x="150723" y="183248"/>
                </a:lnTo>
                <a:lnTo>
                  <a:pt x="152857" y="180314"/>
                </a:lnTo>
                <a:lnTo>
                  <a:pt x="156654" y="177482"/>
                </a:lnTo>
                <a:lnTo>
                  <a:pt x="159689" y="177850"/>
                </a:lnTo>
                <a:lnTo>
                  <a:pt x="387273" y="177838"/>
                </a:lnTo>
                <a:lnTo>
                  <a:pt x="389001" y="177482"/>
                </a:lnTo>
                <a:lnTo>
                  <a:pt x="389966" y="177279"/>
                </a:lnTo>
                <a:lnTo>
                  <a:pt x="393522" y="180378"/>
                </a:lnTo>
                <a:lnTo>
                  <a:pt x="396392" y="183375"/>
                </a:lnTo>
                <a:lnTo>
                  <a:pt x="396455" y="188137"/>
                </a:lnTo>
                <a:lnTo>
                  <a:pt x="396455" y="70510"/>
                </a:lnTo>
                <a:lnTo>
                  <a:pt x="132232" y="70510"/>
                </a:lnTo>
                <a:lnTo>
                  <a:pt x="113385" y="73672"/>
                </a:lnTo>
                <a:lnTo>
                  <a:pt x="99136" y="82727"/>
                </a:lnTo>
                <a:lnTo>
                  <a:pt x="90119" y="97040"/>
                </a:lnTo>
                <a:lnTo>
                  <a:pt x="86982" y="116001"/>
                </a:lnTo>
                <a:lnTo>
                  <a:pt x="86982" y="585558"/>
                </a:lnTo>
                <a:lnTo>
                  <a:pt x="90106" y="604697"/>
                </a:lnTo>
                <a:lnTo>
                  <a:pt x="99148" y="619036"/>
                </a:lnTo>
                <a:lnTo>
                  <a:pt x="113512" y="628027"/>
                </a:lnTo>
                <a:lnTo>
                  <a:pt x="132651" y="631151"/>
                </a:lnTo>
                <a:lnTo>
                  <a:pt x="496849" y="631151"/>
                </a:lnTo>
                <a:lnTo>
                  <a:pt x="539292" y="604558"/>
                </a:lnTo>
                <a:lnTo>
                  <a:pt x="542429" y="524548"/>
                </a:lnTo>
                <a:lnTo>
                  <a:pt x="542429" y="508520"/>
                </a:lnTo>
                <a:lnTo>
                  <a:pt x="542429" y="432092"/>
                </a:lnTo>
                <a:lnTo>
                  <a:pt x="542429" y="431431"/>
                </a:lnTo>
                <a:lnTo>
                  <a:pt x="542429" y="415963"/>
                </a:lnTo>
                <a:lnTo>
                  <a:pt x="542429" y="351358"/>
                </a:lnTo>
                <a:lnTo>
                  <a:pt x="542429" y="350799"/>
                </a:lnTo>
                <a:lnTo>
                  <a:pt x="479259" y="350799"/>
                </a:lnTo>
                <a:lnTo>
                  <a:pt x="479259" y="418960"/>
                </a:lnTo>
                <a:lnTo>
                  <a:pt x="478993" y="429196"/>
                </a:lnTo>
                <a:lnTo>
                  <a:pt x="478739" y="429374"/>
                </a:lnTo>
                <a:lnTo>
                  <a:pt x="478739" y="513778"/>
                </a:lnTo>
                <a:lnTo>
                  <a:pt x="478574" y="518591"/>
                </a:lnTo>
                <a:lnTo>
                  <a:pt x="475615" y="521512"/>
                </a:lnTo>
                <a:lnTo>
                  <a:pt x="471970" y="524548"/>
                </a:lnTo>
                <a:lnTo>
                  <a:pt x="469874" y="524027"/>
                </a:lnTo>
                <a:lnTo>
                  <a:pt x="469315" y="523887"/>
                </a:lnTo>
                <a:lnTo>
                  <a:pt x="355688" y="523887"/>
                </a:lnTo>
                <a:lnTo>
                  <a:pt x="242316" y="523887"/>
                </a:lnTo>
                <a:lnTo>
                  <a:pt x="240423" y="524027"/>
                </a:lnTo>
                <a:lnTo>
                  <a:pt x="234645" y="522960"/>
                </a:lnTo>
                <a:lnTo>
                  <a:pt x="232587" y="520382"/>
                </a:lnTo>
                <a:lnTo>
                  <a:pt x="232740" y="512292"/>
                </a:lnTo>
                <a:lnTo>
                  <a:pt x="234797" y="509765"/>
                </a:lnTo>
                <a:lnTo>
                  <a:pt x="240284" y="509016"/>
                </a:lnTo>
                <a:lnTo>
                  <a:pt x="241744" y="509104"/>
                </a:lnTo>
                <a:lnTo>
                  <a:pt x="469734" y="509104"/>
                </a:lnTo>
                <a:lnTo>
                  <a:pt x="470077" y="509016"/>
                </a:lnTo>
                <a:lnTo>
                  <a:pt x="471881" y="508520"/>
                </a:lnTo>
                <a:lnTo>
                  <a:pt x="475259" y="511175"/>
                </a:lnTo>
                <a:lnTo>
                  <a:pt x="478739" y="513778"/>
                </a:lnTo>
                <a:lnTo>
                  <a:pt x="478739" y="429374"/>
                </a:lnTo>
                <a:lnTo>
                  <a:pt x="475716" y="431431"/>
                </a:lnTo>
                <a:lnTo>
                  <a:pt x="314350" y="431431"/>
                </a:lnTo>
                <a:lnTo>
                  <a:pt x="160045" y="431431"/>
                </a:lnTo>
                <a:lnTo>
                  <a:pt x="157365" y="432092"/>
                </a:lnTo>
                <a:lnTo>
                  <a:pt x="153758" y="429069"/>
                </a:lnTo>
                <a:lnTo>
                  <a:pt x="150863" y="426123"/>
                </a:lnTo>
                <a:lnTo>
                  <a:pt x="150723" y="421309"/>
                </a:lnTo>
                <a:lnTo>
                  <a:pt x="154076" y="418553"/>
                </a:lnTo>
                <a:lnTo>
                  <a:pt x="157911" y="415963"/>
                </a:lnTo>
                <a:lnTo>
                  <a:pt x="160477" y="416636"/>
                </a:lnTo>
                <a:lnTo>
                  <a:pt x="475945" y="416661"/>
                </a:lnTo>
                <a:lnTo>
                  <a:pt x="479259" y="418960"/>
                </a:lnTo>
                <a:lnTo>
                  <a:pt x="479259" y="350799"/>
                </a:lnTo>
                <a:lnTo>
                  <a:pt x="470319" y="350799"/>
                </a:lnTo>
                <a:lnTo>
                  <a:pt x="466204" y="350799"/>
                </a:lnTo>
                <a:lnTo>
                  <a:pt x="160591" y="350799"/>
                </a:lnTo>
                <a:lnTo>
                  <a:pt x="157632" y="351358"/>
                </a:lnTo>
                <a:lnTo>
                  <a:pt x="153517" y="348602"/>
                </a:lnTo>
                <a:lnTo>
                  <a:pt x="150710" y="345541"/>
                </a:lnTo>
                <a:lnTo>
                  <a:pt x="150812" y="340829"/>
                </a:lnTo>
                <a:lnTo>
                  <a:pt x="153809" y="338023"/>
                </a:lnTo>
                <a:lnTo>
                  <a:pt x="157797" y="335381"/>
                </a:lnTo>
                <a:lnTo>
                  <a:pt x="160591" y="336029"/>
                </a:lnTo>
                <a:lnTo>
                  <a:pt x="470065" y="336003"/>
                </a:lnTo>
                <a:lnTo>
                  <a:pt x="476567" y="336359"/>
                </a:lnTo>
                <a:lnTo>
                  <a:pt x="478980" y="339039"/>
                </a:lnTo>
                <a:lnTo>
                  <a:pt x="479107" y="347421"/>
                </a:lnTo>
                <a:lnTo>
                  <a:pt x="476783" y="350189"/>
                </a:lnTo>
                <a:lnTo>
                  <a:pt x="470319" y="350799"/>
                </a:lnTo>
                <a:lnTo>
                  <a:pt x="542429" y="350786"/>
                </a:lnTo>
                <a:lnTo>
                  <a:pt x="542429" y="184797"/>
                </a:lnTo>
                <a:lnTo>
                  <a:pt x="542429" y="183781"/>
                </a:lnTo>
                <a:close/>
              </a:path>
            </a:pathLst>
          </a:custGeom>
          <a:solidFill>
            <a:srgbClr val="0FB5A5"/>
          </a:solidFill>
        </p:spPr>
        <p:txBody>
          <a:bodyPr wrap="square" lIns="0" tIns="0" rIns="0" bIns="0" rtlCol="0"/>
          <a:lstStyle/>
          <a:p>
            <a:endParaRPr sz="1100">
              <a:latin typeface="Montserrat" panose="00000500000000000000" pitchFamily="2" charset="-52"/>
            </a:endParaRPr>
          </a:p>
        </p:txBody>
      </p:sp>
      <p:pic>
        <p:nvPicPr>
          <p:cNvPr id="92" name="object 53">
            <a:extLst>
              <a:ext uri="{FF2B5EF4-FFF2-40B4-BE49-F238E27FC236}">
                <a16:creationId xmlns:a16="http://schemas.microsoft.com/office/drawing/2014/main" id="{1815D8B2-EF4B-E0C0-5966-2E58C44EFBA5}"/>
              </a:ext>
            </a:extLst>
          </p:cNvPr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9566476" y="4109635"/>
            <a:ext cx="59096" cy="65253"/>
          </a:xfrm>
          <a:prstGeom prst="rect">
            <a:avLst/>
          </a:prstGeom>
        </p:spPr>
      </p:pic>
      <p:sp>
        <p:nvSpPr>
          <p:cNvPr id="101" name="TextBox 100">
            <a:extLst>
              <a:ext uri="{FF2B5EF4-FFF2-40B4-BE49-F238E27FC236}">
                <a16:creationId xmlns:a16="http://schemas.microsoft.com/office/drawing/2014/main" id="{C26CBC52-76EC-6FF1-1244-60F9B86D0716}"/>
              </a:ext>
            </a:extLst>
          </p:cNvPr>
          <p:cNvSpPr txBox="1"/>
          <p:nvPr/>
        </p:nvSpPr>
        <p:spPr>
          <a:xfrm>
            <a:off x="2298518" y="1208199"/>
            <a:ext cx="851535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chemeClr val="bg1"/>
                </a:solidFill>
                <a:latin typeface="Montserrat" panose="00000500000000000000" pitchFamily="2" charset="-52"/>
              </a:rPr>
              <a:t>ОСНОВНЫЕ НАПРАВЛЕНИЯ РЕАЛИЗАЦИИ КОНЦЕПЦИЙ</a:t>
            </a:r>
          </a:p>
        </p:txBody>
      </p:sp>
      <p:sp>
        <p:nvSpPr>
          <p:cNvPr id="105" name="TextBox 104">
            <a:extLst>
              <a:ext uri="{FF2B5EF4-FFF2-40B4-BE49-F238E27FC236}">
                <a16:creationId xmlns:a16="http://schemas.microsoft.com/office/drawing/2014/main" id="{68B5960D-0990-DA64-6CC9-D5EBA8840FF8}"/>
              </a:ext>
            </a:extLst>
          </p:cNvPr>
          <p:cNvSpPr txBox="1"/>
          <p:nvPr/>
        </p:nvSpPr>
        <p:spPr>
          <a:xfrm>
            <a:off x="564736" y="2489887"/>
            <a:ext cx="342102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dirty="0">
                <a:solidFill>
                  <a:schemeClr val="bg1"/>
                </a:solidFill>
                <a:latin typeface="Montserrat" panose="00000500000000000000" pitchFamily="2" charset="-52"/>
              </a:rPr>
              <a:t>Развитие сотрудничества </a:t>
            </a:r>
            <a:r>
              <a:rPr lang="ru-RU" dirty="0" err="1">
                <a:solidFill>
                  <a:schemeClr val="bg1"/>
                </a:solidFill>
                <a:latin typeface="Montserrat" panose="00000500000000000000" pitchFamily="2" charset="-52"/>
              </a:rPr>
              <a:t>эндаументов</a:t>
            </a:r>
            <a:r>
              <a:rPr lang="ru-RU" dirty="0">
                <a:solidFill>
                  <a:schemeClr val="bg1"/>
                </a:solidFill>
                <a:latin typeface="Montserrat" panose="00000500000000000000" pitchFamily="2" charset="-52"/>
              </a:rPr>
              <a:t> с бизнес-сообществом</a:t>
            </a:r>
          </a:p>
        </p:txBody>
      </p:sp>
      <p:sp>
        <p:nvSpPr>
          <p:cNvPr id="106" name="TextBox 105">
            <a:extLst>
              <a:ext uri="{FF2B5EF4-FFF2-40B4-BE49-F238E27FC236}">
                <a16:creationId xmlns:a16="http://schemas.microsoft.com/office/drawing/2014/main" id="{23D13ECF-63B1-1315-972B-FC0A7C2E276A}"/>
              </a:ext>
            </a:extLst>
          </p:cNvPr>
          <p:cNvSpPr txBox="1"/>
          <p:nvPr/>
        </p:nvSpPr>
        <p:spPr>
          <a:xfrm>
            <a:off x="4349814" y="2512190"/>
            <a:ext cx="3989069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dirty="0">
                <a:solidFill>
                  <a:schemeClr val="bg1"/>
                </a:solidFill>
                <a:latin typeface="Montserrat" panose="00000500000000000000" pitchFamily="2" charset="-52"/>
              </a:rPr>
              <a:t>Вовлечение выпускников в деятельность и наполняемость </a:t>
            </a:r>
            <a:r>
              <a:rPr lang="ru-RU" dirty="0" err="1">
                <a:solidFill>
                  <a:schemeClr val="bg1"/>
                </a:solidFill>
                <a:latin typeface="Montserrat" panose="00000500000000000000" pitchFamily="2" charset="-52"/>
              </a:rPr>
              <a:t>эндаументов</a:t>
            </a:r>
            <a:endParaRPr lang="ru-RU" dirty="0">
              <a:solidFill>
                <a:schemeClr val="bg1"/>
              </a:solidFill>
              <a:latin typeface="Montserrat" panose="00000500000000000000" pitchFamily="2" charset="-52"/>
            </a:endParaRPr>
          </a:p>
        </p:txBody>
      </p:sp>
      <p:sp>
        <p:nvSpPr>
          <p:cNvPr id="107" name="TextBox 106">
            <a:extLst>
              <a:ext uri="{FF2B5EF4-FFF2-40B4-BE49-F238E27FC236}">
                <a16:creationId xmlns:a16="http://schemas.microsoft.com/office/drawing/2014/main" id="{073A93A4-C25E-9ECE-E00F-16280C0E0B7B}"/>
              </a:ext>
            </a:extLst>
          </p:cNvPr>
          <p:cNvSpPr txBox="1"/>
          <p:nvPr/>
        </p:nvSpPr>
        <p:spPr>
          <a:xfrm>
            <a:off x="8450978" y="2469262"/>
            <a:ext cx="3550698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dirty="0">
                <a:solidFill>
                  <a:schemeClr val="bg1"/>
                </a:solidFill>
                <a:latin typeface="Montserrat" panose="00000500000000000000" pitchFamily="2" charset="-52"/>
              </a:rPr>
              <a:t>Формирование сообщества партнеров и </a:t>
            </a:r>
            <a:r>
              <a:rPr lang="ru-RU" dirty="0" err="1">
                <a:solidFill>
                  <a:schemeClr val="bg1"/>
                </a:solidFill>
                <a:latin typeface="Montserrat" panose="00000500000000000000" pitchFamily="2" charset="-52"/>
              </a:rPr>
              <a:t>грантополучателей</a:t>
            </a:r>
            <a:endParaRPr lang="ru-RU" dirty="0">
              <a:solidFill>
                <a:schemeClr val="bg1"/>
              </a:solidFill>
              <a:latin typeface="Montserrat" panose="00000500000000000000" pitchFamily="2" charset="-52"/>
            </a:endParaRPr>
          </a:p>
        </p:txBody>
      </p:sp>
      <p:sp>
        <p:nvSpPr>
          <p:cNvPr id="109" name="TextBox 108">
            <a:extLst>
              <a:ext uri="{FF2B5EF4-FFF2-40B4-BE49-F238E27FC236}">
                <a16:creationId xmlns:a16="http://schemas.microsoft.com/office/drawing/2014/main" id="{6142A473-16ED-9DEF-0296-6919F0BE273F}"/>
              </a:ext>
            </a:extLst>
          </p:cNvPr>
          <p:cNvSpPr txBox="1"/>
          <p:nvPr/>
        </p:nvSpPr>
        <p:spPr>
          <a:xfrm>
            <a:off x="616957" y="4624170"/>
            <a:ext cx="342102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dirty="0">
                <a:solidFill>
                  <a:schemeClr val="bg1"/>
                </a:solidFill>
                <a:latin typeface="Montserrat" panose="00000500000000000000" pitchFamily="2" charset="-52"/>
              </a:rPr>
              <a:t>Повышение эффективности управления капиталом</a:t>
            </a:r>
          </a:p>
        </p:txBody>
      </p:sp>
      <p:sp>
        <p:nvSpPr>
          <p:cNvPr id="115" name="TextBox 114">
            <a:extLst>
              <a:ext uri="{FF2B5EF4-FFF2-40B4-BE49-F238E27FC236}">
                <a16:creationId xmlns:a16="http://schemas.microsoft.com/office/drawing/2014/main" id="{B8E29731-74A6-EFAB-C37F-B6210672DFAA}"/>
              </a:ext>
            </a:extLst>
          </p:cNvPr>
          <p:cNvSpPr txBox="1"/>
          <p:nvPr/>
        </p:nvSpPr>
        <p:spPr>
          <a:xfrm>
            <a:off x="4657306" y="4513024"/>
            <a:ext cx="342102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dirty="0">
                <a:solidFill>
                  <a:schemeClr val="bg1"/>
                </a:solidFill>
                <a:latin typeface="Montserrat" panose="00000500000000000000" pitchFamily="2" charset="-52"/>
              </a:rPr>
              <a:t>Информационная поддержка деятельности </a:t>
            </a:r>
            <a:r>
              <a:rPr lang="ru-RU" dirty="0" err="1">
                <a:solidFill>
                  <a:schemeClr val="bg1"/>
                </a:solidFill>
                <a:latin typeface="Montserrat" panose="00000500000000000000" pitchFamily="2" charset="-52"/>
              </a:rPr>
              <a:t>эндаументов</a:t>
            </a:r>
            <a:endParaRPr lang="ru-RU" dirty="0">
              <a:solidFill>
                <a:schemeClr val="bg1"/>
              </a:solidFill>
              <a:latin typeface="Montserrat" panose="00000500000000000000" pitchFamily="2" charset="-52"/>
            </a:endParaRPr>
          </a:p>
        </p:txBody>
      </p:sp>
      <p:sp>
        <p:nvSpPr>
          <p:cNvPr id="116" name="TextBox 115">
            <a:extLst>
              <a:ext uri="{FF2B5EF4-FFF2-40B4-BE49-F238E27FC236}">
                <a16:creationId xmlns:a16="http://schemas.microsoft.com/office/drawing/2014/main" id="{37965C65-9CD4-6E7C-A8EE-DB024B619708}"/>
              </a:ext>
            </a:extLst>
          </p:cNvPr>
          <p:cNvSpPr txBox="1"/>
          <p:nvPr/>
        </p:nvSpPr>
        <p:spPr>
          <a:xfrm>
            <a:off x="8431773" y="4491392"/>
            <a:ext cx="342102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dirty="0">
                <a:solidFill>
                  <a:schemeClr val="bg1"/>
                </a:solidFill>
                <a:latin typeface="Montserrat" panose="00000500000000000000" pitchFamily="2" charset="-52"/>
              </a:rPr>
              <a:t>Формирование стандартов публичной нефинансовой отчетности</a:t>
            </a: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F1693098-E0F0-6970-AB30-3D55B6430A6D}"/>
              </a:ext>
            </a:extLst>
          </p:cNvPr>
          <p:cNvSpPr/>
          <p:nvPr/>
        </p:nvSpPr>
        <p:spPr>
          <a:xfrm>
            <a:off x="1948140" y="4205902"/>
            <a:ext cx="123825" cy="197303"/>
          </a:xfrm>
          <a:custGeom>
            <a:avLst/>
            <a:gdLst>
              <a:gd name="connsiteX0" fmla="*/ 0 w 123825"/>
              <a:gd name="connsiteY0" fmla="*/ 0 h 202746"/>
              <a:gd name="connsiteX1" fmla="*/ 123825 w 123825"/>
              <a:gd name="connsiteY1" fmla="*/ 0 h 202746"/>
              <a:gd name="connsiteX2" fmla="*/ 123825 w 123825"/>
              <a:gd name="connsiteY2" fmla="*/ 202746 h 202746"/>
              <a:gd name="connsiteX3" fmla="*/ 0 w 123825"/>
              <a:gd name="connsiteY3" fmla="*/ 202746 h 202746"/>
              <a:gd name="connsiteX4" fmla="*/ 0 w 123825"/>
              <a:gd name="connsiteY4" fmla="*/ 0 h 202746"/>
              <a:gd name="connsiteX0" fmla="*/ 2721 w 123825"/>
              <a:gd name="connsiteY0" fmla="*/ 85725 h 202746"/>
              <a:gd name="connsiteX1" fmla="*/ 123825 w 123825"/>
              <a:gd name="connsiteY1" fmla="*/ 0 h 202746"/>
              <a:gd name="connsiteX2" fmla="*/ 123825 w 123825"/>
              <a:gd name="connsiteY2" fmla="*/ 202746 h 202746"/>
              <a:gd name="connsiteX3" fmla="*/ 0 w 123825"/>
              <a:gd name="connsiteY3" fmla="*/ 202746 h 202746"/>
              <a:gd name="connsiteX4" fmla="*/ 2721 w 123825"/>
              <a:gd name="connsiteY4" fmla="*/ 85725 h 202746"/>
              <a:gd name="connsiteX0" fmla="*/ 2721 w 123825"/>
              <a:gd name="connsiteY0" fmla="*/ 80282 h 197303"/>
              <a:gd name="connsiteX1" fmla="*/ 123825 w 123825"/>
              <a:gd name="connsiteY1" fmla="*/ 0 h 197303"/>
              <a:gd name="connsiteX2" fmla="*/ 123825 w 123825"/>
              <a:gd name="connsiteY2" fmla="*/ 197303 h 197303"/>
              <a:gd name="connsiteX3" fmla="*/ 0 w 123825"/>
              <a:gd name="connsiteY3" fmla="*/ 197303 h 197303"/>
              <a:gd name="connsiteX4" fmla="*/ 2721 w 123825"/>
              <a:gd name="connsiteY4" fmla="*/ 80282 h 1973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3825" h="197303">
                <a:moveTo>
                  <a:pt x="2721" y="80282"/>
                </a:moveTo>
                <a:lnTo>
                  <a:pt x="123825" y="0"/>
                </a:lnTo>
                <a:lnTo>
                  <a:pt x="123825" y="197303"/>
                </a:lnTo>
                <a:lnTo>
                  <a:pt x="0" y="197303"/>
                </a:lnTo>
                <a:lnTo>
                  <a:pt x="2721" y="80282"/>
                </a:lnTo>
                <a:close/>
              </a:path>
            </a:pathLst>
          </a:custGeom>
          <a:solidFill>
            <a:srgbClr val="0FB5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A01185DA-58E6-EA86-035C-9FC5CE606B61}"/>
              </a:ext>
            </a:extLst>
          </p:cNvPr>
          <p:cNvSpPr/>
          <p:nvPr/>
        </p:nvSpPr>
        <p:spPr>
          <a:xfrm flipH="1">
            <a:off x="2121207" y="4205902"/>
            <a:ext cx="123825" cy="197303"/>
          </a:xfrm>
          <a:custGeom>
            <a:avLst/>
            <a:gdLst>
              <a:gd name="connsiteX0" fmla="*/ 0 w 123825"/>
              <a:gd name="connsiteY0" fmla="*/ 0 h 202746"/>
              <a:gd name="connsiteX1" fmla="*/ 123825 w 123825"/>
              <a:gd name="connsiteY1" fmla="*/ 0 h 202746"/>
              <a:gd name="connsiteX2" fmla="*/ 123825 w 123825"/>
              <a:gd name="connsiteY2" fmla="*/ 202746 h 202746"/>
              <a:gd name="connsiteX3" fmla="*/ 0 w 123825"/>
              <a:gd name="connsiteY3" fmla="*/ 202746 h 202746"/>
              <a:gd name="connsiteX4" fmla="*/ 0 w 123825"/>
              <a:gd name="connsiteY4" fmla="*/ 0 h 202746"/>
              <a:gd name="connsiteX0" fmla="*/ 2721 w 123825"/>
              <a:gd name="connsiteY0" fmla="*/ 85725 h 202746"/>
              <a:gd name="connsiteX1" fmla="*/ 123825 w 123825"/>
              <a:gd name="connsiteY1" fmla="*/ 0 h 202746"/>
              <a:gd name="connsiteX2" fmla="*/ 123825 w 123825"/>
              <a:gd name="connsiteY2" fmla="*/ 202746 h 202746"/>
              <a:gd name="connsiteX3" fmla="*/ 0 w 123825"/>
              <a:gd name="connsiteY3" fmla="*/ 202746 h 202746"/>
              <a:gd name="connsiteX4" fmla="*/ 2721 w 123825"/>
              <a:gd name="connsiteY4" fmla="*/ 85725 h 202746"/>
              <a:gd name="connsiteX0" fmla="*/ 2721 w 123825"/>
              <a:gd name="connsiteY0" fmla="*/ 80282 h 197303"/>
              <a:gd name="connsiteX1" fmla="*/ 123825 w 123825"/>
              <a:gd name="connsiteY1" fmla="*/ 0 h 197303"/>
              <a:gd name="connsiteX2" fmla="*/ 123825 w 123825"/>
              <a:gd name="connsiteY2" fmla="*/ 197303 h 197303"/>
              <a:gd name="connsiteX3" fmla="*/ 0 w 123825"/>
              <a:gd name="connsiteY3" fmla="*/ 197303 h 197303"/>
              <a:gd name="connsiteX4" fmla="*/ 2721 w 123825"/>
              <a:gd name="connsiteY4" fmla="*/ 80282 h 1973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3825" h="197303">
                <a:moveTo>
                  <a:pt x="2721" y="80282"/>
                </a:moveTo>
                <a:lnTo>
                  <a:pt x="123825" y="0"/>
                </a:lnTo>
                <a:lnTo>
                  <a:pt x="123825" y="197303"/>
                </a:lnTo>
                <a:lnTo>
                  <a:pt x="0" y="197303"/>
                </a:lnTo>
                <a:lnTo>
                  <a:pt x="2721" y="80282"/>
                </a:lnTo>
                <a:close/>
              </a:path>
            </a:pathLst>
          </a:custGeom>
          <a:solidFill>
            <a:srgbClr val="0FB5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DCE8A66-9531-AE31-D7FD-68437C39A322}"/>
              </a:ext>
            </a:extLst>
          </p:cNvPr>
          <p:cNvSpPr txBox="1"/>
          <p:nvPr/>
        </p:nvSpPr>
        <p:spPr>
          <a:xfrm>
            <a:off x="1805598" y="5889419"/>
            <a:ext cx="851535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chemeClr val="bg1"/>
                </a:solidFill>
                <a:latin typeface="Montserrat" panose="00000500000000000000" pitchFamily="2" charset="-52"/>
              </a:rPr>
              <a:t>ФОРМИРОВАНИЕ И  РАЗВИТИЕ ЦИФРОВЫХ СЕРВИСОВ ДЛЯ ОБЕСПЧЕНИЯ РЕАЛИЗАЦИИ КОНЦЕПЦИИ</a:t>
            </a:r>
          </a:p>
        </p:txBody>
      </p:sp>
      <p:sp>
        <p:nvSpPr>
          <p:cNvPr id="3" name="Slide Number Placeholder 1">
            <a:extLst>
              <a:ext uri="{FF2B5EF4-FFF2-40B4-BE49-F238E27FC236}">
                <a16:creationId xmlns:a16="http://schemas.microsoft.com/office/drawing/2014/main" id="{D9BB27B7-0BF0-EA43-BE7C-28CA295B1446}"/>
              </a:ext>
            </a:extLst>
          </p:cNvPr>
          <p:cNvSpPr txBox="1"/>
          <p:nvPr/>
        </p:nvSpPr>
        <p:spPr>
          <a:xfrm>
            <a:off x="11582400" y="6393065"/>
            <a:ext cx="609600" cy="390726"/>
          </a:xfrm>
          <a:prstGeom prst="parallelogram">
            <a:avLst/>
          </a:prstGeom>
          <a:noFill/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CDFA7AA-55CE-4367-B8ED-F35F765A3F86}" type="slidenum">
              <a:rPr kumimoji="0" lang="ru-RU" sz="24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 panose="00000500000000000000" pitchFamily="2" charset="-52"/>
                <a:ea typeface="+mn-ea"/>
                <a:cs typeface="Arial" panose="020B0604020202020204" pitchFamily="34" charset="0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" panose="00000500000000000000" pitchFamily="2" charset="-52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78214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GroupShape 76">
          <a:extLst>
            <a:ext uri="{FF2B5EF4-FFF2-40B4-BE49-F238E27FC236}">
              <a16:creationId xmlns:a16="http://schemas.microsoft.com/office/drawing/2014/main" id="{99AC32FE-AEC2-6A44-743A-4BF19444E7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644F1B43-09D9-82D5-B1FD-881546A02AB5}"/>
              </a:ext>
            </a:extLst>
          </p:cNvPr>
          <p:cNvSpPr txBox="1"/>
          <p:nvPr/>
        </p:nvSpPr>
        <p:spPr>
          <a:xfrm>
            <a:off x="368205" y="304178"/>
            <a:ext cx="119634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chemeClr val="bg1"/>
                </a:solidFill>
                <a:latin typeface="Montserrat" panose="00000500000000000000" pitchFamily="2" charset="-52"/>
                <a:cs typeface="Arial" panose="020B0604020202020204" pitchFamily="34" charset="0"/>
              </a:rPr>
              <a:t>ПОКАЗАТЕЛИ: «ПРИОРИТЕТ‑2030» И РЕЙТИНГ КАЧЕСТВА ФИНАНСОВОГО МЕНЕДЖМЕНТА </a:t>
            </a:r>
          </a:p>
        </p:txBody>
      </p:sp>
      <p:sp>
        <p:nvSpPr>
          <p:cNvPr id="2" name="Shape 47">
            <a:extLst>
              <a:ext uri="{FF2B5EF4-FFF2-40B4-BE49-F238E27FC236}">
                <a16:creationId xmlns:a16="http://schemas.microsoft.com/office/drawing/2014/main" id="{972CB0BE-FB1B-084B-2546-82163C046715}"/>
              </a:ext>
            </a:extLst>
          </p:cNvPr>
          <p:cNvSpPr/>
          <p:nvPr/>
        </p:nvSpPr>
        <p:spPr>
          <a:xfrm>
            <a:off x="368205" y="1356785"/>
            <a:ext cx="11455589" cy="4907147"/>
          </a:xfrm>
          <a:prstGeom prst="roundRect">
            <a:avLst>
              <a:gd name="adj" fmla="val 4831"/>
            </a:avLst>
          </a:prstGeom>
          <a:solidFill>
            <a:srgbClr val="0FB5A5">
              <a:alpha val="15000"/>
            </a:srgbClr>
          </a:solidFill>
          <a:ln>
            <a:noFill/>
          </a:ln>
        </p:spPr>
        <p:txBody>
          <a:bodyPr lIns="180000" tIns="576000" rIns="91440" bIns="45720" anchor="t"/>
          <a:lstStyle>
            <a:defPPr/>
            <a:lvl1pPr marL="0" lvl="0" indent="0" algn="l">
              <a:defRPr sz="18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lvl="1" indent="0" algn="l">
              <a:defRPr sz="18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lvl="2" indent="0" algn="l">
              <a:defRPr sz="18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lvl="3" indent="0" algn="l">
              <a:defRPr sz="18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lvl="4" indent="0" algn="l">
              <a:defRPr sz="18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lvl="5" indent="0" algn="l">
              <a:defRPr sz="18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lvl="6" indent="0" algn="l">
              <a:defRPr sz="18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lvl="7" indent="0" algn="l">
              <a:defRPr sz="18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lvl="8" indent="0" algn="l">
              <a:defRPr sz="18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spcAft>
                <a:spcPts val="1200"/>
              </a:spcAft>
              <a:buClr>
                <a:srgbClr val="91C4F2"/>
              </a:buClr>
              <a:buFont typeface="Montserrat" pitchFamily="2" charset="-52"/>
              <a:buChar char="›"/>
            </a:pPr>
            <a:endParaRPr lang="en-US" dirty="0">
              <a:latin typeface="Montserrat" panose="00000500000000000000" pitchFamily="2" charset="-52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3B917C5-587B-4D87-9912-F0516B9D1E4A}"/>
              </a:ext>
            </a:extLst>
          </p:cNvPr>
          <p:cNvSpPr txBox="1"/>
          <p:nvPr/>
        </p:nvSpPr>
        <p:spPr>
          <a:xfrm>
            <a:off x="2445479" y="3869999"/>
            <a:ext cx="9258044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dirty="0">
                <a:solidFill>
                  <a:schemeClr val="bg1">
                    <a:lumMod val="95000"/>
                  </a:schemeClr>
                </a:solidFill>
                <a:latin typeface="Montserrat" panose="00000500000000000000" pitchFamily="2" charset="-52"/>
              </a:rPr>
              <a:t>Показатели наличия и развития ФЦК учитываются при расчёте рейтинга качества финансового менеджмента вузов, подведомственных Минобрнауки России, с последующим влиянием на размер премий руководителей.</a:t>
            </a:r>
          </a:p>
          <a:p>
            <a:r>
              <a:rPr lang="ru-RU" sz="2000" dirty="0">
                <a:solidFill>
                  <a:schemeClr val="bg1">
                    <a:lumMod val="95000"/>
                  </a:schemeClr>
                </a:solidFill>
                <a:latin typeface="Montserrat" panose="00000500000000000000" pitchFamily="2" charset="-52"/>
              </a:rPr>
              <a:t>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B887069-59DC-E5BC-61DC-AD288BB15E1C}"/>
              </a:ext>
            </a:extLst>
          </p:cNvPr>
          <p:cNvSpPr txBox="1"/>
          <p:nvPr/>
        </p:nvSpPr>
        <p:spPr>
          <a:xfrm>
            <a:off x="2445479" y="2051768"/>
            <a:ext cx="878380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dirty="0">
                <a:solidFill>
                  <a:schemeClr val="bg1">
                    <a:lumMod val="95000"/>
                  </a:schemeClr>
                </a:solidFill>
                <a:latin typeface="Montserrat" panose="00000500000000000000" pitchFamily="2" charset="-52"/>
              </a:rPr>
              <a:t>В состав целевых показателей программы «Приоритет-2030» включён показатель «Удельный вес объёма финансирования, привлечённого в ФЦК, в общем объёме внебюджетных средств университета».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1B154FF-891F-17BD-9ADC-68516AACE8B3}"/>
              </a:ext>
            </a:extLst>
          </p:cNvPr>
          <p:cNvSpPr txBox="1"/>
          <p:nvPr/>
        </p:nvSpPr>
        <p:spPr>
          <a:xfrm>
            <a:off x="488477" y="2270368"/>
            <a:ext cx="2120907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hangingPunct="1">
              <a:lnSpc>
                <a:spcPct val="100000"/>
              </a:lnSpc>
            </a:pPr>
            <a:r>
              <a:rPr lang="ru-RU" altLang="ru-RU" sz="4800" b="1" dirty="0">
                <a:solidFill>
                  <a:srgbClr val="0FB5A5"/>
                </a:solidFill>
                <a:latin typeface="Montserrat" panose="00000500000000000000" pitchFamily="2" charset="-52"/>
              </a:rPr>
              <a:t>2025</a:t>
            </a:r>
            <a:endParaRPr lang="ru-RU" altLang="ru-RU" sz="4000" b="1" dirty="0">
              <a:solidFill>
                <a:srgbClr val="0FB5A5"/>
              </a:solidFill>
              <a:latin typeface="Montserrat" panose="00000500000000000000" pitchFamily="2" charset="-52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C4B1ED7-E4A5-D4AD-CEE2-E739A20A9E2E}"/>
              </a:ext>
            </a:extLst>
          </p:cNvPr>
          <p:cNvSpPr txBox="1"/>
          <p:nvPr/>
        </p:nvSpPr>
        <p:spPr>
          <a:xfrm>
            <a:off x="488477" y="4058628"/>
            <a:ext cx="2120907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hangingPunct="1">
              <a:lnSpc>
                <a:spcPct val="100000"/>
              </a:lnSpc>
            </a:pPr>
            <a:r>
              <a:rPr lang="ru-RU" altLang="ru-RU" sz="4800" b="1" dirty="0">
                <a:solidFill>
                  <a:srgbClr val="0FB5A5"/>
                </a:solidFill>
                <a:latin typeface="Montserrat" panose="00000500000000000000" pitchFamily="2" charset="-52"/>
              </a:rPr>
              <a:t>2026</a:t>
            </a:r>
            <a:endParaRPr lang="ru-RU" altLang="ru-RU" sz="4000" b="1" dirty="0">
              <a:solidFill>
                <a:srgbClr val="0FB5A5"/>
              </a:solidFill>
              <a:latin typeface="Montserrat" panose="00000500000000000000" pitchFamily="2" charset="-52"/>
            </a:endParaRPr>
          </a:p>
        </p:txBody>
      </p:sp>
      <p:sp>
        <p:nvSpPr>
          <p:cNvPr id="3" name="Slide Number Placeholder 1">
            <a:extLst>
              <a:ext uri="{FF2B5EF4-FFF2-40B4-BE49-F238E27FC236}">
                <a16:creationId xmlns:a16="http://schemas.microsoft.com/office/drawing/2014/main" id="{11E8406D-3711-3B48-B584-5681EE1FFCD2}"/>
              </a:ext>
            </a:extLst>
          </p:cNvPr>
          <p:cNvSpPr txBox="1"/>
          <p:nvPr/>
        </p:nvSpPr>
        <p:spPr>
          <a:xfrm>
            <a:off x="11582400" y="6393065"/>
            <a:ext cx="609600" cy="390726"/>
          </a:xfrm>
          <a:prstGeom prst="parallelogram">
            <a:avLst/>
          </a:prstGeom>
          <a:noFill/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CDFA7AA-55CE-4367-B8ED-F35F765A3F86}" type="slidenum">
              <a:rPr kumimoji="0" lang="ru-RU" sz="24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 panose="00000500000000000000" pitchFamily="2" charset="-52"/>
                <a:ea typeface="+mn-ea"/>
                <a:cs typeface="Arial" panose="020B0604020202020204" pitchFamily="34" charset="0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" panose="00000500000000000000" pitchFamily="2" charset="-52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89372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GroupShape 76">
          <a:extLst>
            <a:ext uri="{FF2B5EF4-FFF2-40B4-BE49-F238E27FC236}">
              <a16:creationId xmlns:a16="http://schemas.microsoft.com/office/drawing/2014/main" id="{CB83C394-82EB-2F51-5F15-4F6164B64F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AE4F72A4-F63D-32CC-A268-03F06FB3F4A9}"/>
              </a:ext>
            </a:extLst>
          </p:cNvPr>
          <p:cNvSpPr txBox="1"/>
          <p:nvPr/>
        </p:nvSpPr>
        <p:spPr>
          <a:xfrm>
            <a:off x="228601" y="206827"/>
            <a:ext cx="119634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 panose="00000500000000000000" pitchFamily="2" charset="-52"/>
                <a:ea typeface="+mn-ea"/>
                <a:cs typeface="+mn-cs"/>
              </a:rPr>
              <a:t>ДИНАМИКА КОЛИЧЕСТВА ЦЕЛЕВЫХ КАПИТАЛОВ В РОССИИ (КОЛИЧЕСТВО ФЦК, ЕД.)</a:t>
            </a:r>
          </a:p>
        </p:txBody>
      </p:sp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64791EC8-D45A-4223-799B-B85A77DEE91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76612400"/>
              </p:ext>
            </p:extLst>
          </p:nvPr>
        </p:nvGraphicFramePr>
        <p:xfrm>
          <a:off x="4362449" y="964551"/>
          <a:ext cx="7002237" cy="20263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5" name="TextBox 14">
            <a:extLst>
              <a:ext uri="{FF2B5EF4-FFF2-40B4-BE49-F238E27FC236}">
                <a16:creationId xmlns:a16="http://schemas.microsoft.com/office/drawing/2014/main" id="{8DBA1E80-4DE1-8D6A-C2D5-DDB8B11107A7}"/>
              </a:ext>
            </a:extLst>
          </p:cNvPr>
          <p:cNvSpPr txBox="1"/>
          <p:nvPr/>
        </p:nvSpPr>
        <p:spPr>
          <a:xfrm>
            <a:off x="228601" y="6416326"/>
            <a:ext cx="7794171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 panose="00000500000000000000" pitchFamily="2" charset="-52"/>
                <a:ea typeface="+mn-ea"/>
                <a:cs typeface="+mn-cs"/>
              </a:rPr>
              <a:t>По данным Минюста России и Национальной ассоциации </a:t>
            </a:r>
            <a:r>
              <a:rPr kumimoji="0" lang="ru-RU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 panose="00000500000000000000" pitchFamily="2" charset="-52"/>
                <a:ea typeface="+mn-ea"/>
                <a:cs typeface="+mn-cs"/>
              </a:rPr>
              <a:t>эндаументов</a:t>
            </a: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 panose="00000500000000000000" pitchFamily="2" charset="-52"/>
                <a:ea typeface="+mn-ea"/>
                <a:cs typeface="+mn-cs"/>
              </a:rPr>
              <a:t> на 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 panose="00000500000000000000" pitchFamily="2" charset="-52"/>
                <a:ea typeface="+mn-ea"/>
                <a:cs typeface="+mn-cs"/>
              </a:rPr>
              <a:t>1 </a:t>
            </a: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 panose="00000500000000000000" pitchFamily="2" charset="-52"/>
                <a:ea typeface="+mn-ea"/>
                <a:cs typeface="+mn-cs"/>
              </a:rPr>
              <a:t>января 2026 г.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A88E8F3-19FE-E0AA-9183-89E3DD95747D}"/>
              </a:ext>
            </a:extLst>
          </p:cNvPr>
          <p:cNvSpPr txBox="1"/>
          <p:nvPr/>
        </p:nvSpPr>
        <p:spPr>
          <a:xfrm>
            <a:off x="826882" y="1529875"/>
            <a:ext cx="242348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 panose="00000500000000000000" pitchFamily="2" charset="-52"/>
                <a:ea typeface="+mn-ea"/>
                <a:cs typeface="+mn-cs"/>
              </a:rPr>
              <a:t>зарегистрирован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37515D7-1460-4C8E-9143-B0440ED0F478}"/>
              </a:ext>
            </a:extLst>
          </p:cNvPr>
          <p:cNvSpPr txBox="1"/>
          <p:nvPr/>
        </p:nvSpPr>
        <p:spPr>
          <a:xfrm>
            <a:off x="-285201" y="1731098"/>
            <a:ext cx="464765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4800" b="1" i="0" u="none" strike="noStrike" kern="1200" cap="none" spc="0" normalizeH="0" baseline="0" noProof="0" dirty="0">
                <a:ln>
                  <a:noFill/>
                </a:ln>
                <a:solidFill>
                  <a:srgbClr val="0FB5A5"/>
                </a:solidFill>
                <a:effectLst/>
                <a:uLnTx/>
                <a:uFillTx/>
                <a:latin typeface="Montserrat" panose="00000500000000000000" pitchFamily="2" charset="-52"/>
                <a:ea typeface="+mn-ea"/>
                <a:cs typeface="+mn-cs"/>
              </a:rPr>
              <a:t>182</a:t>
            </a:r>
            <a:r>
              <a:rPr kumimoji="0" lang="ru-RU" altLang="ru-RU" sz="4000" b="1" i="0" u="none" strike="noStrike" kern="1200" cap="none" spc="0" normalizeH="0" baseline="0" noProof="0" dirty="0">
                <a:ln>
                  <a:noFill/>
                </a:ln>
                <a:solidFill>
                  <a:srgbClr val="0FB5A5"/>
                </a:solidFill>
                <a:effectLst/>
                <a:uLnTx/>
                <a:uFillTx/>
                <a:latin typeface="Montserrat" panose="00000500000000000000" pitchFamily="2" charset="-52"/>
                <a:ea typeface="+mn-ea"/>
                <a:cs typeface="+mn-cs"/>
              </a:rPr>
              <a:t> </a:t>
            </a:r>
            <a:r>
              <a:rPr kumimoji="0" lang="ru-RU" altLang="ru-RU" sz="2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 panose="00000500000000000000" pitchFamily="2" charset="-52"/>
                <a:ea typeface="+mn-ea"/>
                <a:cs typeface="+mn-cs"/>
              </a:rPr>
              <a:t>ФЦК</a:t>
            </a:r>
            <a:endParaRPr kumimoji="0" lang="ru-RU" altLang="ru-RU" sz="40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" panose="00000500000000000000" pitchFamily="2" charset="-52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1BCDB54-6991-301B-CF60-FE6CE3FEC475}"/>
              </a:ext>
            </a:extLst>
          </p:cNvPr>
          <p:cNvSpPr txBox="1"/>
          <p:nvPr/>
        </p:nvSpPr>
        <p:spPr>
          <a:xfrm>
            <a:off x="-285201" y="716902"/>
            <a:ext cx="464765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4800" b="1" i="0" u="none" strike="noStrike" kern="1200" cap="none" spc="0" normalizeH="0" baseline="0" noProof="0" dirty="0">
                <a:ln>
                  <a:noFill/>
                </a:ln>
                <a:solidFill>
                  <a:srgbClr val="0FB5A5"/>
                </a:solidFill>
                <a:effectLst/>
                <a:uLnTx/>
                <a:uFillTx/>
                <a:latin typeface="Montserrat" panose="00000500000000000000" pitchFamily="2" charset="-52"/>
                <a:ea typeface="+mn-ea"/>
                <a:cs typeface="+mn-cs"/>
              </a:rPr>
              <a:t>371</a:t>
            </a:r>
            <a:r>
              <a:rPr kumimoji="0" lang="ru-RU" altLang="ru-RU" sz="4000" b="1" i="0" u="none" strike="noStrike" kern="1200" cap="none" spc="0" normalizeH="0" baseline="0" noProof="0" dirty="0">
                <a:ln>
                  <a:noFill/>
                </a:ln>
                <a:solidFill>
                  <a:srgbClr val="0FB5A5"/>
                </a:solidFill>
                <a:effectLst/>
                <a:uLnTx/>
                <a:uFillTx/>
                <a:latin typeface="Montserrat" panose="00000500000000000000" pitchFamily="2" charset="-52"/>
                <a:ea typeface="+mn-ea"/>
                <a:cs typeface="+mn-cs"/>
              </a:rPr>
              <a:t> </a:t>
            </a:r>
            <a:r>
              <a:rPr kumimoji="0" lang="ru-RU" altLang="ru-RU" sz="2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 panose="00000500000000000000" pitchFamily="2" charset="-52"/>
                <a:ea typeface="+mn-ea"/>
                <a:cs typeface="+mn-cs"/>
              </a:rPr>
              <a:t>ФЦК</a:t>
            </a:r>
            <a:endParaRPr kumimoji="0" lang="ru-RU" altLang="ru-RU" sz="40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" panose="00000500000000000000" pitchFamily="2" charset="-52"/>
              <a:ea typeface="+mn-ea"/>
              <a:cs typeface="+mn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CCB3859-F48A-8DB5-84BD-411CE7985679}"/>
              </a:ext>
            </a:extLst>
          </p:cNvPr>
          <p:cNvSpPr txBox="1"/>
          <p:nvPr/>
        </p:nvSpPr>
        <p:spPr>
          <a:xfrm>
            <a:off x="478411" y="2530905"/>
            <a:ext cx="333137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 panose="00000500000000000000" pitchFamily="2" charset="-52"/>
                <a:ea typeface="+mn-ea"/>
                <a:cs typeface="+mn-cs"/>
              </a:rPr>
              <a:t>в сфере высшего образования</a:t>
            </a:r>
          </a:p>
        </p:txBody>
      </p:sp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D2BAD751-28CA-5A10-8931-6E1AAE2483C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50406098"/>
              </p:ext>
            </p:extLst>
          </p:nvPr>
        </p:nvGraphicFramePr>
        <p:xfrm>
          <a:off x="4362449" y="3579226"/>
          <a:ext cx="7002237" cy="231422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9" name="TextBox 8">
            <a:extLst>
              <a:ext uri="{FF2B5EF4-FFF2-40B4-BE49-F238E27FC236}">
                <a16:creationId xmlns:a16="http://schemas.microsoft.com/office/drawing/2014/main" id="{09F0D473-F77D-00D8-78C7-6BB4A96B79A9}"/>
              </a:ext>
            </a:extLst>
          </p:cNvPr>
          <p:cNvSpPr txBox="1"/>
          <p:nvPr/>
        </p:nvSpPr>
        <p:spPr>
          <a:xfrm>
            <a:off x="957945" y="4291134"/>
            <a:ext cx="3918306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600" dirty="0">
                <a:solidFill>
                  <a:schemeClr val="bg1"/>
                </a:solidFill>
                <a:latin typeface="Montserrat" panose="00000500000000000000" pitchFamily="2" charset="-52"/>
              </a:rPr>
              <a:t>ОБЩИЙ ОБЪЕМ РЫНКА ЦК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BCBD721-024F-1A97-2395-A8EDDEFB8F6F}"/>
              </a:ext>
            </a:extLst>
          </p:cNvPr>
          <p:cNvSpPr txBox="1"/>
          <p:nvPr/>
        </p:nvSpPr>
        <p:spPr>
          <a:xfrm>
            <a:off x="183972" y="4628691"/>
            <a:ext cx="464765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hangingPunct="1">
              <a:lnSpc>
                <a:spcPct val="100000"/>
              </a:lnSpc>
            </a:pPr>
            <a:r>
              <a:rPr lang="ru-RU" altLang="ru-RU" sz="4800" b="1" dirty="0">
                <a:solidFill>
                  <a:srgbClr val="0FB5A5"/>
                </a:solidFill>
                <a:latin typeface="Montserrat" panose="00000500000000000000" pitchFamily="2" charset="-52"/>
              </a:rPr>
              <a:t>24</a:t>
            </a:r>
            <a:r>
              <a:rPr lang="ru-RU" altLang="ru-RU" sz="4000" b="1" dirty="0">
                <a:solidFill>
                  <a:srgbClr val="0FB5A5"/>
                </a:solidFill>
                <a:latin typeface="Montserrat" panose="00000500000000000000" pitchFamily="2" charset="-52"/>
              </a:rPr>
              <a:t> </a:t>
            </a:r>
            <a:r>
              <a:rPr lang="ru-RU" altLang="ru-RU" sz="2800" b="1" dirty="0">
                <a:solidFill>
                  <a:schemeClr val="bg1"/>
                </a:solidFill>
                <a:latin typeface="Montserrat" panose="00000500000000000000" pitchFamily="2" charset="-52"/>
              </a:rPr>
              <a:t>млрд руб.</a:t>
            </a:r>
            <a:endParaRPr lang="ru-RU" altLang="ru-RU" sz="4000" b="1" dirty="0">
              <a:solidFill>
                <a:schemeClr val="bg1"/>
              </a:solidFill>
              <a:latin typeface="Montserrat" panose="00000500000000000000" pitchFamily="2" charset="-52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B160AE9-5E65-9DEF-258A-C5C2420F8BAD}"/>
              </a:ext>
            </a:extLst>
          </p:cNvPr>
          <p:cNvSpPr txBox="1"/>
          <p:nvPr/>
        </p:nvSpPr>
        <p:spPr>
          <a:xfrm>
            <a:off x="228601" y="3427872"/>
            <a:ext cx="464765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hangingPunct="1">
              <a:lnSpc>
                <a:spcPct val="100000"/>
              </a:lnSpc>
            </a:pPr>
            <a:r>
              <a:rPr lang="ru-RU" altLang="ru-RU" sz="4800" b="1" dirty="0">
                <a:solidFill>
                  <a:srgbClr val="0FB5A5"/>
                </a:solidFill>
                <a:latin typeface="Montserrat" panose="00000500000000000000" pitchFamily="2" charset="-52"/>
              </a:rPr>
              <a:t>20</a:t>
            </a:r>
            <a:r>
              <a:rPr lang="en-US" altLang="ru-RU" sz="4800" b="1" dirty="0">
                <a:solidFill>
                  <a:srgbClr val="0FB5A5"/>
                </a:solidFill>
                <a:latin typeface="Montserrat" panose="00000500000000000000" pitchFamily="2" charset="-52"/>
              </a:rPr>
              <a:t>5</a:t>
            </a:r>
            <a:r>
              <a:rPr lang="ru-RU" altLang="ru-RU" sz="4000" b="1" dirty="0">
                <a:solidFill>
                  <a:srgbClr val="0FB5A5"/>
                </a:solidFill>
                <a:latin typeface="Montserrat" panose="00000500000000000000" pitchFamily="2" charset="-52"/>
              </a:rPr>
              <a:t> </a:t>
            </a:r>
            <a:r>
              <a:rPr lang="ru-RU" altLang="ru-RU" sz="2800" b="1" dirty="0">
                <a:solidFill>
                  <a:schemeClr val="bg1"/>
                </a:solidFill>
                <a:latin typeface="Montserrat" panose="00000500000000000000" pitchFamily="2" charset="-52"/>
              </a:rPr>
              <a:t>млрд руб.</a:t>
            </a:r>
            <a:endParaRPr lang="ru-RU" altLang="ru-RU" sz="4000" b="1" dirty="0">
              <a:solidFill>
                <a:schemeClr val="bg1"/>
              </a:solidFill>
              <a:latin typeface="Montserrat" panose="00000500000000000000" pitchFamily="2" charset="-52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CAC4199-9ECA-AF84-4A39-2F2E6285D3B2}"/>
              </a:ext>
            </a:extLst>
          </p:cNvPr>
          <p:cNvSpPr txBox="1"/>
          <p:nvPr/>
        </p:nvSpPr>
        <p:spPr>
          <a:xfrm>
            <a:off x="1115788" y="5492927"/>
            <a:ext cx="3331379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600" dirty="0">
                <a:solidFill>
                  <a:schemeClr val="bg1"/>
                </a:solidFill>
                <a:latin typeface="Montserrat" panose="00000500000000000000" pitchFamily="2" charset="-52"/>
              </a:rPr>
              <a:t>ВУЗОВСКИЕ ЦК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88CF0FB4-CD79-84E7-6975-EDB50D8D6EE6}"/>
              </a:ext>
            </a:extLst>
          </p:cNvPr>
          <p:cNvCxnSpPr>
            <a:cxnSpLocks/>
          </p:cNvCxnSpPr>
          <p:nvPr/>
        </p:nvCxnSpPr>
        <p:spPr>
          <a:xfrm>
            <a:off x="171450" y="3276601"/>
            <a:ext cx="1171575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Slide Number Placeholder 1">
            <a:extLst>
              <a:ext uri="{FF2B5EF4-FFF2-40B4-BE49-F238E27FC236}">
                <a16:creationId xmlns:a16="http://schemas.microsoft.com/office/drawing/2014/main" id="{ED09FF40-050D-FB60-6E4D-14BB3DCD903C}"/>
              </a:ext>
            </a:extLst>
          </p:cNvPr>
          <p:cNvSpPr txBox="1"/>
          <p:nvPr/>
        </p:nvSpPr>
        <p:spPr>
          <a:xfrm>
            <a:off x="11582400" y="6393065"/>
            <a:ext cx="609600" cy="390726"/>
          </a:xfrm>
          <a:prstGeom prst="parallelogram">
            <a:avLst/>
          </a:prstGeom>
          <a:noFill/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CDFA7AA-55CE-4367-B8ED-F35F765A3F86}" type="slidenum">
              <a:rPr kumimoji="0" lang="ru-RU" sz="24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 panose="00000500000000000000" pitchFamily="2" charset="-52"/>
                <a:ea typeface="+mn-ea"/>
                <a:cs typeface="Arial" panose="020B0604020202020204" pitchFamily="34" charset="0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" panose="00000500000000000000" pitchFamily="2" charset="-52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22051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GroupShape 76">
          <a:extLst>
            <a:ext uri="{FF2B5EF4-FFF2-40B4-BE49-F238E27FC236}">
              <a16:creationId xmlns:a16="http://schemas.microsoft.com/office/drawing/2014/main" id="{CD27E4CF-8971-3C39-26E0-75FB3DAB79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>
            <a:extLst>
              <a:ext uri="{FF2B5EF4-FFF2-40B4-BE49-F238E27FC236}">
                <a16:creationId xmlns:a16="http://schemas.microsoft.com/office/drawing/2014/main" id="{C10596D0-E837-4D1C-3406-8A8E90D0ADDB}"/>
              </a:ext>
            </a:extLst>
          </p:cNvPr>
          <p:cNvSpPr txBox="1"/>
          <p:nvPr/>
        </p:nvSpPr>
        <p:spPr>
          <a:xfrm>
            <a:off x="228600" y="224832"/>
            <a:ext cx="119634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 panose="00000500000000000000" pitchFamily="2" charset="-52"/>
                <a:ea typeface="+mn-ea"/>
                <a:cs typeface="+mn-cs"/>
              </a:rPr>
              <a:t>СТРУКТУРА ФОНДОВ ЦЕЛЕВОГО КАПИТАЛА В РОССИИ</a:t>
            </a:r>
          </a:p>
        </p:txBody>
      </p:sp>
      <p:sp>
        <p:nvSpPr>
          <p:cNvPr id="16" name="Скругленный прямоугольник 129">
            <a:extLst>
              <a:ext uri="{FF2B5EF4-FFF2-40B4-BE49-F238E27FC236}">
                <a16:creationId xmlns:a16="http://schemas.microsoft.com/office/drawing/2014/main" id="{57422330-55D9-8305-705C-7CC652B7C6DC}"/>
              </a:ext>
            </a:extLst>
          </p:cNvPr>
          <p:cNvSpPr/>
          <p:nvPr/>
        </p:nvSpPr>
        <p:spPr>
          <a:xfrm>
            <a:off x="552537" y="869745"/>
            <a:ext cx="10855692" cy="5542709"/>
          </a:xfrm>
          <a:prstGeom prst="roundRect">
            <a:avLst>
              <a:gd name="adj" fmla="val 3315"/>
            </a:avLst>
          </a:prstGeom>
          <a:solidFill>
            <a:srgbClr val="40817B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79999" tIns="179999" rtlCol="0" anchor="t"/>
          <a:lstStyle/>
          <a:p>
            <a:pPr marL="0" marR="0" lvl="0" indent="457113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000" b="0" i="1" u="none" strike="noStrike" kern="1200" cap="none" spc="0" normalizeH="0" baseline="0" noProof="0" dirty="0">
              <a:ln>
                <a:noFill/>
              </a:ln>
              <a:solidFill>
                <a:srgbClr val="0FB5A5"/>
              </a:solidFill>
              <a:effectLst/>
              <a:uLnTx/>
              <a:uFillTx/>
              <a:latin typeface="Montserrat" panose="00000500000000000000" pitchFamily="2" charset="-52"/>
              <a:ea typeface="+mn-ea"/>
              <a:cs typeface="Times New Roman" panose="02020603050405020304" pitchFamily="18" charset="0"/>
            </a:endParaRPr>
          </a:p>
          <a:p>
            <a:pPr marL="0" marR="0" lvl="0" indent="457113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000" b="0" i="1" u="none" strike="noStrike" kern="1200" cap="none" spc="0" normalizeH="0" baseline="0" noProof="0" dirty="0">
              <a:ln>
                <a:noFill/>
              </a:ln>
              <a:solidFill>
                <a:srgbClr val="0FB5A5"/>
              </a:solidFill>
              <a:effectLst/>
              <a:uLnTx/>
              <a:uFillTx/>
              <a:latin typeface="Montserrat" panose="00000500000000000000" pitchFamily="2" charset="-52"/>
              <a:ea typeface="+mn-ea"/>
              <a:cs typeface="Times New Roman" panose="02020603050405020304" pitchFamily="18" charset="0"/>
            </a:endParaRPr>
          </a:p>
          <a:p>
            <a:pPr marL="0" marR="0" lvl="0" indent="457113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000" b="0" i="1" u="none" strike="noStrike" kern="1200" cap="none" spc="0" normalizeH="0" baseline="0" noProof="0" dirty="0">
              <a:ln>
                <a:noFill/>
              </a:ln>
              <a:solidFill>
                <a:srgbClr val="0FB5A5"/>
              </a:solidFill>
              <a:effectLst/>
              <a:uLnTx/>
              <a:uFillTx/>
              <a:latin typeface="Montserrat" panose="00000500000000000000" pitchFamily="2" charset="-52"/>
              <a:ea typeface="+mn-ea"/>
              <a:cs typeface="Times New Roman" panose="02020603050405020304" pitchFamily="18" charset="0"/>
            </a:endParaRPr>
          </a:p>
          <a:p>
            <a:pPr marL="0" marR="0" lvl="0" indent="457113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000" b="0" i="1" u="none" strike="noStrike" kern="1200" cap="none" spc="0" normalizeH="0" baseline="0" noProof="0" dirty="0">
              <a:ln>
                <a:noFill/>
              </a:ln>
              <a:solidFill>
                <a:srgbClr val="0FB5A5"/>
              </a:solidFill>
              <a:effectLst/>
              <a:uLnTx/>
              <a:uFillTx/>
              <a:latin typeface="Montserrat" panose="00000500000000000000" pitchFamily="2" charset="-52"/>
              <a:ea typeface="+mn-ea"/>
              <a:cs typeface="Times New Roman" panose="02020603050405020304" pitchFamily="18" charset="0"/>
            </a:endParaRPr>
          </a:p>
          <a:p>
            <a:pPr marL="0" marR="0" lvl="0" indent="457113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000" b="0" i="1" u="none" strike="noStrike" kern="1200" cap="none" spc="0" normalizeH="0" baseline="0" noProof="0" dirty="0">
              <a:ln>
                <a:noFill/>
              </a:ln>
              <a:solidFill>
                <a:srgbClr val="0FB5A5"/>
              </a:solidFill>
              <a:effectLst/>
              <a:uLnTx/>
              <a:uFillTx/>
              <a:latin typeface="Montserrat" panose="00000500000000000000" pitchFamily="2" charset="-52"/>
              <a:ea typeface="+mn-ea"/>
              <a:cs typeface="Times New Roman" panose="02020603050405020304" pitchFamily="18" charset="0"/>
            </a:endParaRPr>
          </a:p>
          <a:p>
            <a:pPr marL="0" marR="0" lvl="0" indent="457113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000" b="0" i="1" u="none" strike="noStrike" kern="1200" cap="none" spc="0" normalizeH="0" baseline="0" noProof="0" dirty="0">
              <a:ln>
                <a:noFill/>
              </a:ln>
              <a:solidFill>
                <a:srgbClr val="0FB5A5"/>
              </a:solidFill>
              <a:effectLst/>
              <a:uLnTx/>
              <a:uFillTx/>
              <a:latin typeface="Montserrat" panose="00000500000000000000" pitchFamily="2" charset="-52"/>
              <a:ea typeface="+mn-ea"/>
              <a:cs typeface="Times New Roman" panose="02020603050405020304" pitchFamily="18" charset="0"/>
            </a:endParaRPr>
          </a:p>
          <a:p>
            <a:pPr marL="0" marR="0" lvl="0" indent="457113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000" b="0" i="1" u="none" strike="noStrike" kern="1200" cap="none" spc="0" normalizeH="0" baseline="0" noProof="0" dirty="0">
              <a:ln>
                <a:noFill/>
              </a:ln>
              <a:solidFill>
                <a:srgbClr val="0FB5A5"/>
              </a:solidFill>
              <a:effectLst/>
              <a:uLnTx/>
              <a:uFillTx/>
              <a:latin typeface="Montserrat" panose="00000500000000000000" pitchFamily="2" charset="-52"/>
              <a:ea typeface="+mn-ea"/>
              <a:cs typeface="Times New Roman" panose="02020603050405020304" pitchFamily="18" charset="0"/>
            </a:endParaRPr>
          </a:p>
          <a:p>
            <a:pPr marL="0" marR="0" lvl="0" indent="457113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000" b="0" i="1" u="none" strike="noStrike" kern="1200" cap="none" spc="0" normalizeH="0" baseline="0" noProof="0" dirty="0">
              <a:ln>
                <a:noFill/>
              </a:ln>
              <a:solidFill>
                <a:srgbClr val="0FB5A5"/>
              </a:solidFill>
              <a:effectLst/>
              <a:uLnTx/>
              <a:uFillTx/>
              <a:latin typeface="Montserrat" panose="00000500000000000000" pitchFamily="2" charset="-52"/>
              <a:ea typeface="+mn-ea"/>
              <a:cs typeface="Times New Roman" panose="02020603050405020304" pitchFamily="18" charset="0"/>
            </a:endParaRPr>
          </a:p>
          <a:p>
            <a:pPr marL="0" marR="0" lvl="0" indent="457113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000" b="0" i="1" u="none" strike="noStrike" kern="1200" cap="none" spc="0" normalizeH="0" baseline="0" noProof="0" dirty="0">
              <a:ln>
                <a:noFill/>
              </a:ln>
              <a:solidFill>
                <a:srgbClr val="0FB5A5"/>
              </a:solidFill>
              <a:effectLst/>
              <a:uLnTx/>
              <a:uFillTx/>
              <a:latin typeface="Montserrat" panose="00000500000000000000" pitchFamily="2" charset="-52"/>
              <a:ea typeface="+mn-ea"/>
              <a:cs typeface="Times New Roman" panose="02020603050405020304" pitchFamily="18" charset="0"/>
            </a:endParaRPr>
          </a:p>
          <a:p>
            <a:pPr marL="0" marR="0" lvl="0" indent="457113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000" b="0" i="1" u="none" strike="noStrike" kern="1200" cap="none" spc="0" normalizeH="0" baseline="0" noProof="0" dirty="0">
              <a:ln>
                <a:noFill/>
              </a:ln>
              <a:solidFill>
                <a:srgbClr val="0FB5A5"/>
              </a:solidFill>
              <a:effectLst/>
              <a:uLnTx/>
              <a:uFillTx/>
              <a:latin typeface="Montserrat" panose="00000500000000000000" pitchFamily="2" charset="-52"/>
              <a:ea typeface="+mn-ea"/>
              <a:cs typeface="Times New Roman" panose="02020603050405020304" pitchFamily="18" charset="0"/>
            </a:endParaRPr>
          </a:p>
          <a:p>
            <a:pPr marL="0" marR="0" lvl="0" indent="457113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000" b="0" i="1" u="none" strike="noStrike" kern="1200" cap="none" spc="0" normalizeH="0" baseline="0" noProof="0" dirty="0">
              <a:ln>
                <a:noFill/>
              </a:ln>
              <a:solidFill>
                <a:srgbClr val="0FB5A5"/>
              </a:solidFill>
              <a:effectLst/>
              <a:uLnTx/>
              <a:uFillTx/>
              <a:latin typeface="Montserrat" panose="00000500000000000000" pitchFamily="2" charset="-52"/>
              <a:ea typeface="+mn-ea"/>
              <a:cs typeface="Times New Roman" panose="02020603050405020304" pitchFamily="18" charset="0"/>
            </a:endParaRPr>
          </a:p>
          <a:p>
            <a:pPr marL="0" marR="0" lvl="0" indent="457113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000" b="0" i="1" u="none" strike="noStrike" kern="1200" cap="none" spc="0" normalizeH="0" baseline="0" noProof="0" dirty="0">
              <a:ln>
                <a:noFill/>
              </a:ln>
              <a:solidFill>
                <a:srgbClr val="0FB5A5"/>
              </a:solidFill>
              <a:effectLst/>
              <a:uLnTx/>
              <a:uFillTx/>
              <a:latin typeface="Montserrat" panose="00000500000000000000" pitchFamily="2" charset="-52"/>
              <a:ea typeface="+mn-ea"/>
              <a:cs typeface="Times New Roman" panose="02020603050405020304" pitchFamily="18" charset="0"/>
            </a:endParaRPr>
          </a:p>
          <a:p>
            <a:pPr marL="0" marR="0" lvl="0" indent="457113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000" b="0" i="1" u="none" strike="noStrike" kern="1200" cap="none" spc="0" normalizeH="0" baseline="0" noProof="0" dirty="0">
              <a:ln>
                <a:noFill/>
              </a:ln>
              <a:solidFill>
                <a:srgbClr val="0FB5A5"/>
              </a:solidFill>
              <a:effectLst/>
              <a:uLnTx/>
              <a:uFillTx/>
              <a:latin typeface="Montserrat" panose="00000500000000000000" pitchFamily="2" charset="-52"/>
              <a:ea typeface="+mn-ea"/>
              <a:cs typeface="Times New Roman" panose="02020603050405020304" pitchFamily="18" charset="0"/>
            </a:endParaRPr>
          </a:p>
          <a:p>
            <a:pPr marL="0" marR="0" lvl="0" indent="457113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000" b="0" i="1" u="none" strike="noStrike" kern="1200" cap="none" spc="0" normalizeH="0" baseline="0" noProof="0" dirty="0">
              <a:ln>
                <a:noFill/>
              </a:ln>
              <a:solidFill>
                <a:srgbClr val="0FB5A5"/>
              </a:solidFill>
              <a:effectLst/>
              <a:uLnTx/>
              <a:uFillTx/>
              <a:latin typeface="Montserrat" panose="00000500000000000000" pitchFamily="2" charset="-52"/>
              <a:ea typeface="+mn-ea"/>
              <a:cs typeface="Times New Roman" panose="02020603050405020304" pitchFamily="18" charset="0"/>
            </a:endParaRPr>
          </a:p>
          <a:p>
            <a:pPr marL="0" marR="0" lvl="0" indent="457113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000" b="0" i="1" u="none" strike="noStrike" kern="1200" cap="none" spc="0" normalizeH="0" baseline="0" noProof="0" dirty="0">
              <a:ln>
                <a:noFill/>
              </a:ln>
              <a:solidFill>
                <a:srgbClr val="0FB5A5"/>
              </a:solidFill>
              <a:effectLst/>
              <a:uLnTx/>
              <a:uFillTx/>
              <a:latin typeface="Montserrat" panose="00000500000000000000" pitchFamily="2" charset="-52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1D4DAB8-0A46-CB4A-F32F-37E6298DF36C}"/>
              </a:ext>
            </a:extLst>
          </p:cNvPr>
          <p:cNvSpPr txBox="1"/>
          <p:nvPr/>
        </p:nvSpPr>
        <p:spPr>
          <a:xfrm>
            <a:off x="844805" y="5761912"/>
            <a:ext cx="1621246" cy="4595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ts val="2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FB5A5"/>
                </a:solidFill>
                <a:effectLst/>
                <a:uLnTx/>
                <a:uFillTx/>
                <a:latin typeface="Montserrat" panose="00000500000000000000" pitchFamily="2" charset="-52"/>
                <a:ea typeface="+mn-ea"/>
                <a:cs typeface="+mn-cs"/>
              </a:rPr>
              <a:t>~</a:t>
            </a:r>
            <a:r>
              <a:rPr kumimoji="0" lang="ru-RU" sz="4000" b="1" i="0" u="none" strike="noStrike" kern="1200" cap="none" spc="0" normalizeH="0" baseline="0" noProof="0" dirty="0">
                <a:ln>
                  <a:noFill/>
                </a:ln>
                <a:solidFill>
                  <a:srgbClr val="0FB5A5"/>
                </a:solidFill>
                <a:effectLst/>
                <a:uLnTx/>
                <a:uFillTx/>
                <a:latin typeface="Montserrat" panose="00000500000000000000" pitchFamily="2" charset="-52"/>
                <a:ea typeface="+mn-ea"/>
                <a:cs typeface="+mn-cs"/>
              </a:rPr>
              <a:t>49</a:t>
            </a:r>
            <a: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srgbClr val="0FB5A5"/>
                </a:solidFill>
                <a:effectLst/>
                <a:uLnTx/>
                <a:uFillTx/>
                <a:latin typeface="Montserrat" panose="00000500000000000000" pitchFamily="2" charset="-52"/>
                <a:ea typeface="+mn-ea"/>
                <a:cs typeface="+mn-cs"/>
              </a:rPr>
              <a:t>%</a:t>
            </a:r>
            <a:endParaRPr kumimoji="0" lang="ru-RU" sz="2000" b="1" i="0" u="none" strike="noStrike" kern="1200" cap="none" spc="0" normalizeH="0" baseline="0" noProof="0" dirty="0">
              <a:ln>
                <a:noFill/>
              </a:ln>
              <a:solidFill>
                <a:srgbClr val="0FB5A5"/>
              </a:solidFill>
              <a:effectLst/>
              <a:uLnTx/>
              <a:uFillTx/>
              <a:latin typeface="Montserrat" panose="00000500000000000000" pitchFamily="2" charset="-52"/>
              <a:ea typeface="+mn-ea"/>
              <a:cs typeface="+mn-cs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2F8A80E-D38A-86BB-6EF1-66688D0F9668}"/>
              </a:ext>
            </a:extLst>
          </p:cNvPr>
          <p:cNvSpPr txBox="1"/>
          <p:nvPr/>
        </p:nvSpPr>
        <p:spPr>
          <a:xfrm>
            <a:off x="2466051" y="5611868"/>
            <a:ext cx="804512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 panose="00000500000000000000" pitchFamily="2" charset="-52"/>
                <a:ea typeface="+mn-ea"/>
                <a:cs typeface="+mn-cs"/>
              </a:rPr>
              <a:t>всех созданных целевых капиталов на территории России функционируют в сфере высшего образования</a:t>
            </a:r>
          </a:p>
        </p:txBody>
      </p:sp>
      <p:graphicFrame>
        <p:nvGraphicFramePr>
          <p:cNvPr id="23" name="Chart 22">
            <a:extLst>
              <a:ext uri="{FF2B5EF4-FFF2-40B4-BE49-F238E27FC236}">
                <a16:creationId xmlns:a16="http://schemas.microsoft.com/office/drawing/2014/main" id="{A9B05617-DCB6-6479-56D4-D2E9300CF65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99285959"/>
              </p:ext>
            </p:extLst>
          </p:nvPr>
        </p:nvGraphicFramePr>
        <p:xfrm>
          <a:off x="552537" y="1150990"/>
          <a:ext cx="10681520" cy="402958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3EA7513-DF47-C4C9-1910-ED74D4BD5941}"/>
              </a:ext>
            </a:extLst>
          </p:cNvPr>
          <p:cNvSpPr txBox="1"/>
          <p:nvPr/>
        </p:nvSpPr>
        <p:spPr>
          <a:xfrm>
            <a:off x="11582400" y="6393065"/>
            <a:ext cx="609600" cy="390726"/>
          </a:xfrm>
          <a:prstGeom prst="parallelogram">
            <a:avLst/>
          </a:prstGeom>
          <a:noFill/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CDFA7AA-55CE-4367-B8ED-F35F765A3F86}" type="slidenum">
              <a:rPr kumimoji="0" lang="ru-RU" sz="24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 panose="00000500000000000000" pitchFamily="2" charset="-52"/>
                <a:ea typeface="+mn-ea"/>
                <a:cs typeface="Arial" panose="020B0604020202020204" pitchFamily="34" charset="0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" panose="00000500000000000000" pitchFamily="2" charset="-52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6199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GroupShape 76">
          <a:extLst>
            <a:ext uri="{FF2B5EF4-FFF2-40B4-BE49-F238E27FC236}">
              <a16:creationId xmlns:a16="http://schemas.microsoft.com/office/drawing/2014/main" id="{48259490-0626-6196-C10B-71C7091DC3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3E0BDD96-8E47-8201-3F6C-BB725043ACFC}"/>
              </a:ext>
            </a:extLst>
          </p:cNvPr>
          <p:cNvSpPr txBox="1"/>
          <p:nvPr/>
        </p:nvSpPr>
        <p:spPr>
          <a:xfrm>
            <a:off x="232229" y="256697"/>
            <a:ext cx="1185028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>
                    <a:lumMod val="95000"/>
                  </a:srgbClr>
                </a:solidFill>
                <a:effectLst/>
                <a:uLnTx/>
                <a:uFillTx/>
                <a:latin typeface="Montserrat" panose="00000500000000000000" pitchFamily="2" charset="-52"/>
                <a:ea typeface="+mn-ea"/>
                <a:cs typeface="Arial" panose="020B0604020202020204" pitchFamily="34" charset="0"/>
              </a:rPr>
              <a:t>ФОРМИРОВАНИЕ И РАЗВИТИЕ ФОНДОВ ЦЕЛЕВЫХ КАПИТАЛОВ: ЮГ РОССИИ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B702FB1-2D8D-31DE-C912-BD355C382278}"/>
              </a:ext>
            </a:extLst>
          </p:cNvPr>
          <p:cNvSpPr txBox="1"/>
          <p:nvPr/>
        </p:nvSpPr>
        <p:spPr>
          <a:xfrm>
            <a:off x="232229" y="7076766"/>
            <a:ext cx="9043959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50800" dist="50800" dir="5400000" algn="ctr" rotWithShape="0">
                    <a:srgbClr val="000000">
                      <a:alpha val="0"/>
                    </a:srgbClr>
                  </a:outerShdw>
                </a:effectLst>
                <a:uLnTx/>
                <a:uFillTx/>
                <a:latin typeface="Montserrat" panose="00000500000000000000" pitchFamily="2" charset="-52"/>
                <a:ea typeface="+mn-ea"/>
                <a:cs typeface="Mongolian Baiti" panose="03000500000000000000" pitchFamily="66" charset="0"/>
              </a:rPr>
              <a:t>ФЦК И РЕГИОНАЛЬНОЕ РАЗВИТИЕ: ИНСТРУМЕНТЫ ПОДДЕРЖКИ И ОПЫТ СУБЪЕКТОВ РФ 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F26D7A4-7595-61D8-66D8-488470505873}"/>
              </a:ext>
            </a:extLst>
          </p:cNvPr>
          <p:cNvSpPr txBox="1"/>
          <p:nvPr/>
        </p:nvSpPr>
        <p:spPr>
          <a:xfrm>
            <a:off x="8833863" y="1978615"/>
            <a:ext cx="304133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0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 panose="00000500000000000000" pitchFamily="2" charset="-52"/>
                <a:ea typeface="+mn-ea"/>
                <a:cs typeface="Arial" panose="020B0604020202020204" pitchFamily="34" charset="0"/>
              </a:rPr>
              <a:t>По данным реестра НКО Минюста России на апрель 2026 г.</a:t>
            </a:r>
            <a:endParaRPr kumimoji="0" lang="en-US" sz="1100" b="0" i="1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" panose="00000500000000000000" pitchFamily="2" charset="-52"/>
              <a:ea typeface="+mn-ea"/>
              <a:cs typeface="Arial" panose="020B0604020202020204" pitchFamily="34" charset="0"/>
            </a:endParaRPr>
          </a:p>
        </p:txBody>
      </p:sp>
      <p:graphicFrame>
        <p:nvGraphicFramePr>
          <p:cNvPr id="26" name="Chart 25">
            <a:extLst>
              <a:ext uri="{FF2B5EF4-FFF2-40B4-BE49-F238E27FC236}">
                <a16:creationId xmlns:a16="http://schemas.microsoft.com/office/drawing/2014/main" id="{531C5138-1BA1-05B1-2400-FA3705B0428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69421249"/>
              </p:ext>
            </p:extLst>
          </p:nvPr>
        </p:nvGraphicFramePr>
        <p:xfrm>
          <a:off x="341197" y="1239278"/>
          <a:ext cx="4476134" cy="209473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9" name="TextBox 28">
            <a:extLst>
              <a:ext uri="{FF2B5EF4-FFF2-40B4-BE49-F238E27FC236}">
                <a16:creationId xmlns:a16="http://schemas.microsoft.com/office/drawing/2014/main" id="{D0924772-9F59-9D36-AE05-7DC40C5C5F3D}"/>
              </a:ext>
            </a:extLst>
          </p:cNvPr>
          <p:cNvSpPr txBox="1"/>
          <p:nvPr/>
        </p:nvSpPr>
        <p:spPr>
          <a:xfrm>
            <a:off x="291895" y="906886"/>
            <a:ext cx="447613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 panose="00000500000000000000" pitchFamily="2" charset="-52"/>
                <a:ea typeface="+mn-ea"/>
                <a:cs typeface="Arial" panose="020B0604020202020204" pitchFamily="34" charset="0"/>
              </a:rPr>
              <a:t>Количество ФЦК по федеральным округам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" panose="00000500000000000000" pitchFamily="2" charset="-52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045976A-3F27-77D3-6A62-AF43CD64F6EE}"/>
              </a:ext>
            </a:extLst>
          </p:cNvPr>
          <p:cNvSpPr txBox="1"/>
          <p:nvPr/>
        </p:nvSpPr>
        <p:spPr>
          <a:xfrm>
            <a:off x="6334855" y="1860560"/>
            <a:ext cx="3721946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 panose="00000500000000000000" pitchFamily="2" charset="-52"/>
                <a:ea typeface="+mn-ea"/>
                <a:cs typeface="+mn-cs"/>
              </a:rPr>
              <a:t>сконцентрировано</a:t>
            </a: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 panose="00000500000000000000" pitchFamily="2" charset="-52"/>
                <a:ea typeface="+mn-ea"/>
                <a:cs typeface="+mn-cs"/>
              </a:rPr>
              <a:t> 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" panose="00000500000000000000" pitchFamily="2" charset="-52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 panose="00000500000000000000" pitchFamily="2" charset="-52"/>
                <a:ea typeface="+mn-ea"/>
                <a:cs typeface="+mn-cs"/>
              </a:rPr>
              <a:t>в ЦФО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" panose="00000500000000000000" pitchFamily="2" charset="-52"/>
              <a:ea typeface="+mn-ea"/>
              <a:cs typeface="+mn-cs"/>
            </a:endParaRPr>
          </a:p>
        </p:txBody>
      </p:sp>
      <p:sp>
        <p:nvSpPr>
          <p:cNvPr id="21" name="object 7">
            <a:extLst>
              <a:ext uri="{FF2B5EF4-FFF2-40B4-BE49-F238E27FC236}">
                <a16:creationId xmlns:a16="http://schemas.microsoft.com/office/drawing/2014/main" id="{CD06FB85-3AB3-D7CB-46C2-128C1755E54D}"/>
              </a:ext>
            </a:extLst>
          </p:cNvPr>
          <p:cNvSpPr txBox="1">
            <a:spLocks/>
          </p:cNvSpPr>
          <p:nvPr/>
        </p:nvSpPr>
        <p:spPr>
          <a:xfrm>
            <a:off x="4562638" y="1864066"/>
            <a:ext cx="1825950" cy="886781"/>
          </a:xfrm>
          <a:prstGeom prst="rect">
            <a:avLst/>
          </a:prstGeom>
        </p:spPr>
        <p:txBody>
          <a:bodyPr vert="horz" wrap="square" lIns="0" tIns="12065" rIns="0" bIns="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2700" marR="0" lvl="0" indent="0" algn="ctr" defTabSz="914400" rtl="0" eaLnBrk="1" fontAlgn="auto" latinLnBrk="0" hangingPunct="1">
              <a:lnSpc>
                <a:spcPct val="100000"/>
              </a:lnSpc>
              <a:spcBef>
                <a:spcPts val="9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-315" normalizeH="0" baseline="0" noProof="0" dirty="0">
                <a:ln>
                  <a:noFill/>
                </a:ln>
                <a:solidFill>
                  <a:srgbClr val="0C8E82"/>
                </a:solidFill>
                <a:effectLst/>
                <a:uLnTx/>
                <a:uFillTx/>
                <a:latin typeface="Montserrat" panose="00000500000000000000" pitchFamily="2" charset="-52"/>
                <a:ea typeface="+mj-ea"/>
                <a:cs typeface="Tahoma"/>
              </a:rPr>
              <a:t>~</a:t>
            </a:r>
            <a:r>
              <a:rPr kumimoji="0" lang="ru-RU" sz="3600" b="1" i="0" u="none" strike="noStrike" kern="1200" cap="none" spc="-315" normalizeH="0" baseline="0" noProof="0" dirty="0">
                <a:ln>
                  <a:noFill/>
                </a:ln>
                <a:solidFill>
                  <a:srgbClr val="0C8E82"/>
                </a:solidFill>
                <a:effectLst/>
                <a:uLnTx/>
                <a:uFillTx/>
                <a:latin typeface="Montserrat" panose="00000500000000000000" pitchFamily="2" charset="-52"/>
                <a:ea typeface="+mj-ea"/>
                <a:cs typeface="Tahoma"/>
              </a:rPr>
              <a:t>40</a:t>
            </a:r>
            <a:r>
              <a:rPr kumimoji="0" lang="en-US" sz="3600" b="1" i="0" u="none" strike="noStrike" kern="1200" cap="none" spc="-315" normalizeH="0" baseline="0" noProof="0" dirty="0">
                <a:ln>
                  <a:noFill/>
                </a:ln>
                <a:solidFill>
                  <a:srgbClr val="0C8E82"/>
                </a:solidFill>
                <a:effectLst/>
                <a:uLnTx/>
                <a:uFillTx/>
                <a:latin typeface="Montserrat" panose="00000500000000000000" pitchFamily="2" charset="-52"/>
                <a:ea typeface="+mj-ea"/>
                <a:cs typeface="Tahoma"/>
              </a:rPr>
              <a:t>%</a:t>
            </a:r>
            <a:r>
              <a:rPr kumimoji="0" lang="ru-RU" sz="3600" b="1" i="0" u="none" strike="noStrike" kern="1200" cap="none" spc="-315" normalizeH="0" baseline="0" noProof="0" dirty="0">
                <a:ln>
                  <a:noFill/>
                </a:ln>
                <a:solidFill>
                  <a:srgbClr val="0C8E82"/>
                </a:solidFill>
                <a:effectLst/>
                <a:uLnTx/>
                <a:uFillTx/>
                <a:latin typeface="Montserrat" panose="00000500000000000000" pitchFamily="2" charset="-52"/>
                <a:ea typeface="+mj-ea"/>
                <a:cs typeface="Tahoma"/>
              </a:rPr>
              <a:t> </a:t>
            </a:r>
          </a:p>
          <a:p>
            <a:pPr marL="12700" marR="0" lvl="0" indent="0" algn="ctr" defTabSz="914400" rtl="0" eaLnBrk="1" fontAlgn="auto" latinLnBrk="0" hangingPunct="1">
              <a:lnSpc>
                <a:spcPct val="100000"/>
              </a:lnSpc>
              <a:spcBef>
                <a:spcPts val="9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-31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 panose="00000500000000000000" pitchFamily="2" charset="-52"/>
                <a:ea typeface="+mj-ea"/>
                <a:cs typeface="Tahoma"/>
              </a:rPr>
              <a:t>ФЦК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" panose="00000500000000000000" pitchFamily="2" charset="-52"/>
              <a:ea typeface="+mj-ea"/>
              <a:cs typeface="Tahoma"/>
            </a:endParaRPr>
          </a:p>
        </p:txBody>
      </p:sp>
      <p:sp>
        <p:nvSpPr>
          <p:cNvPr id="25" name="object 7">
            <a:extLst>
              <a:ext uri="{FF2B5EF4-FFF2-40B4-BE49-F238E27FC236}">
                <a16:creationId xmlns:a16="http://schemas.microsoft.com/office/drawing/2014/main" id="{DEE68B3D-ACEA-F9C9-FA5F-2E99AAC8441A}"/>
              </a:ext>
            </a:extLst>
          </p:cNvPr>
          <p:cNvSpPr txBox="1">
            <a:spLocks/>
          </p:cNvSpPr>
          <p:nvPr/>
        </p:nvSpPr>
        <p:spPr>
          <a:xfrm>
            <a:off x="4573835" y="790841"/>
            <a:ext cx="1825950" cy="627736"/>
          </a:xfrm>
          <a:prstGeom prst="rect">
            <a:avLst/>
          </a:prstGeom>
        </p:spPr>
        <p:txBody>
          <a:bodyPr vert="horz" wrap="square" lIns="0" tIns="12065" rIns="0" bIns="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2700" marR="0" lvl="0" indent="0" algn="ctr" defTabSz="914400" rtl="0" eaLnBrk="1" fontAlgn="auto" latinLnBrk="0" hangingPunct="1">
              <a:lnSpc>
                <a:spcPct val="100000"/>
              </a:lnSpc>
              <a:spcBef>
                <a:spcPts val="9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-315" normalizeH="0" baseline="0" noProof="0" dirty="0">
                <a:ln>
                  <a:noFill/>
                </a:ln>
                <a:solidFill>
                  <a:srgbClr val="0C8E82"/>
                </a:solidFill>
                <a:effectLst/>
                <a:uLnTx/>
                <a:uFillTx/>
                <a:latin typeface="Montserrat" panose="00000500000000000000" pitchFamily="2" charset="-52"/>
                <a:ea typeface="+mj-ea"/>
                <a:cs typeface="Tahoma"/>
              </a:rPr>
              <a:t>~</a:t>
            </a:r>
            <a:r>
              <a:rPr kumimoji="0" lang="ru-RU" sz="4000" b="1" i="0" u="none" strike="noStrike" kern="1200" cap="none" spc="-315" normalizeH="0" baseline="0" noProof="0" dirty="0">
                <a:ln>
                  <a:noFill/>
                </a:ln>
                <a:solidFill>
                  <a:srgbClr val="0C8E82"/>
                </a:solidFill>
                <a:effectLst/>
                <a:uLnTx/>
                <a:uFillTx/>
                <a:latin typeface="Montserrat" panose="00000500000000000000" pitchFamily="2" charset="-52"/>
                <a:ea typeface="+mj-ea"/>
                <a:cs typeface="Tahoma"/>
              </a:rPr>
              <a:t>71</a:t>
            </a:r>
            <a:r>
              <a:rPr kumimoji="0" lang="en-US" sz="4000" b="1" i="0" u="none" strike="noStrike" kern="1200" cap="none" spc="-315" normalizeH="0" baseline="0" noProof="0" dirty="0">
                <a:ln>
                  <a:noFill/>
                </a:ln>
                <a:solidFill>
                  <a:srgbClr val="0C8E82"/>
                </a:solidFill>
                <a:effectLst/>
                <a:uLnTx/>
                <a:uFillTx/>
                <a:latin typeface="Montserrat" panose="00000500000000000000" pitchFamily="2" charset="-52"/>
                <a:ea typeface="+mj-ea"/>
                <a:cs typeface="Tahoma"/>
              </a:rPr>
              <a:t>%</a:t>
            </a:r>
            <a:r>
              <a:rPr kumimoji="0" lang="ru-RU" sz="4000" b="1" i="0" u="none" strike="noStrike" kern="1200" cap="none" spc="-315" normalizeH="0" baseline="0" noProof="0" dirty="0">
                <a:ln>
                  <a:noFill/>
                </a:ln>
                <a:solidFill>
                  <a:srgbClr val="0C8E82"/>
                </a:solidFill>
                <a:effectLst/>
                <a:uLnTx/>
                <a:uFillTx/>
                <a:latin typeface="Montserrat" panose="00000500000000000000" pitchFamily="2" charset="-52"/>
                <a:ea typeface="+mj-ea"/>
                <a:cs typeface="Tahoma"/>
              </a:rPr>
              <a:t> 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21F56E32-192C-2FC3-9BBA-628DF7ED2937}"/>
              </a:ext>
            </a:extLst>
          </p:cNvPr>
          <p:cNvSpPr txBox="1"/>
          <p:nvPr/>
        </p:nvSpPr>
        <p:spPr>
          <a:xfrm>
            <a:off x="6334855" y="911760"/>
            <a:ext cx="2579221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 panose="00000500000000000000" pitchFamily="2" charset="-52"/>
                <a:ea typeface="+mn-ea"/>
                <a:cs typeface="+mn-cs"/>
              </a:rPr>
              <a:t>в 3 округах: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 panose="00000500000000000000" pitchFamily="2" charset="-52"/>
                <a:ea typeface="+mn-ea"/>
                <a:cs typeface="+mn-cs"/>
              </a:rPr>
              <a:t>ЦФО, ПФО и СЗФО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" panose="00000500000000000000" pitchFamily="2" charset="-52"/>
              <a:ea typeface="+mn-ea"/>
              <a:cs typeface="+mn-cs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AE582733-F6ED-2701-EA79-18F400405E73}"/>
              </a:ext>
            </a:extLst>
          </p:cNvPr>
          <p:cNvSpPr txBox="1"/>
          <p:nvPr/>
        </p:nvSpPr>
        <p:spPr>
          <a:xfrm>
            <a:off x="4562638" y="1302054"/>
            <a:ext cx="201463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 panose="00000500000000000000" pitchFamily="2" charset="-52"/>
                <a:ea typeface="+mn-ea"/>
                <a:cs typeface="+mn-cs"/>
              </a:rPr>
              <a:t>от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 panose="00000500000000000000" pitchFamily="2" charset="-52"/>
                <a:ea typeface="+mn-ea"/>
                <a:cs typeface="+mn-cs"/>
              </a:rPr>
              <a:t>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 panose="00000500000000000000" pitchFamily="2" charset="-52"/>
                <a:ea typeface="+mn-ea"/>
                <a:cs typeface="+mn-cs"/>
              </a:rPr>
              <a:t>общего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 panose="00000500000000000000" pitchFamily="2" charset="-52"/>
                <a:ea typeface="+mn-ea"/>
                <a:cs typeface="+mn-cs"/>
              </a:rPr>
              <a:t>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 panose="00000500000000000000" pitchFamily="2" charset="-52"/>
                <a:ea typeface="+mn-ea"/>
                <a:cs typeface="+mn-cs"/>
              </a:rPr>
              <a:t>количества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 panose="00000500000000000000" pitchFamily="2" charset="-52"/>
                <a:ea typeface="+mn-ea"/>
                <a:cs typeface="+mn-cs"/>
              </a:rPr>
              <a:t> ФЦК</a:t>
            </a:r>
          </a:p>
        </p:txBody>
      </p:sp>
      <p:sp>
        <p:nvSpPr>
          <p:cNvPr id="35" name="object 7">
            <a:extLst>
              <a:ext uri="{FF2B5EF4-FFF2-40B4-BE49-F238E27FC236}">
                <a16:creationId xmlns:a16="http://schemas.microsoft.com/office/drawing/2014/main" id="{EB732441-8D68-102F-CE62-3A8C9D8E8D3A}"/>
              </a:ext>
            </a:extLst>
          </p:cNvPr>
          <p:cNvSpPr txBox="1">
            <a:spLocks/>
          </p:cNvSpPr>
          <p:nvPr/>
        </p:nvSpPr>
        <p:spPr>
          <a:xfrm>
            <a:off x="8928590" y="995082"/>
            <a:ext cx="3788429" cy="416377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lvl="0">
              <a:lnSpc>
                <a:spcPct val="90000"/>
              </a:lnSpc>
              <a:spcBef>
                <a:spcPct val="0"/>
              </a:spcBef>
              <a:buNone/>
              <a:defRPr kern="0">
                <a:solidFill>
                  <a:schemeClr val="bg2">
                    <a:lumMod val="25000"/>
                  </a:schemeClr>
                </a:solidFill>
                <a:latin typeface="Montserrat" panose="00000500000000000000" pitchFamily="2" charset="-52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-315" normalizeH="0" baseline="0" noProof="0" dirty="0">
                <a:ln>
                  <a:noFill/>
                </a:ln>
                <a:solidFill>
                  <a:srgbClr val="0C8E82"/>
                </a:solidFill>
                <a:effectLst/>
                <a:uLnTx/>
                <a:uFillTx/>
                <a:latin typeface="Montserrat" panose="00000500000000000000" pitchFamily="2" charset="-52"/>
                <a:ea typeface="+mj-ea"/>
                <a:cs typeface="Tahoma"/>
              </a:rPr>
              <a:t>~</a:t>
            </a:r>
            <a:r>
              <a:rPr kumimoji="0" lang="ru-RU" sz="3600" b="1" i="0" u="none" strike="noStrike" kern="1200" cap="none" spc="-315" normalizeH="0" baseline="0" noProof="0" dirty="0">
                <a:ln>
                  <a:noFill/>
                </a:ln>
                <a:solidFill>
                  <a:srgbClr val="0C8E82"/>
                </a:solidFill>
                <a:effectLst/>
                <a:uLnTx/>
                <a:uFillTx/>
                <a:latin typeface="Montserrat" panose="00000500000000000000" pitchFamily="2" charset="-52"/>
                <a:ea typeface="+mj-ea"/>
                <a:cs typeface="Tahoma"/>
              </a:rPr>
              <a:t>8</a:t>
            </a:r>
            <a:r>
              <a:rPr kumimoji="0" lang="en-US" sz="3600" b="1" i="0" u="none" strike="noStrike" kern="1200" cap="none" spc="-315" normalizeH="0" baseline="0" noProof="0" dirty="0">
                <a:ln>
                  <a:noFill/>
                </a:ln>
                <a:solidFill>
                  <a:srgbClr val="0C8E82"/>
                </a:solidFill>
                <a:effectLst/>
                <a:uLnTx/>
                <a:uFillTx/>
                <a:latin typeface="Montserrat" panose="00000500000000000000" pitchFamily="2" charset="-52"/>
                <a:ea typeface="+mj-ea"/>
                <a:cs typeface="Tahoma"/>
              </a:rPr>
              <a:t>%</a:t>
            </a:r>
          </a:p>
        </p:txBody>
      </p:sp>
      <p:sp>
        <p:nvSpPr>
          <p:cNvPr id="36" name="object 7">
            <a:extLst>
              <a:ext uri="{FF2B5EF4-FFF2-40B4-BE49-F238E27FC236}">
                <a16:creationId xmlns:a16="http://schemas.microsoft.com/office/drawing/2014/main" id="{DB7B5C7C-69D5-CC16-1521-18027FD9F195}"/>
              </a:ext>
            </a:extLst>
          </p:cNvPr>
          <p:cNvSpPr txBox="1">
            <a:spLocks/>
          </p:cNvSpPr>
          <p:nvPr/>
        </p:nvSpPr>
        <p:spPr>
          <a:xfrm>
            <a:off x="9443280" y="1092296"/>
            <a:ext cx="2579221" cy="416377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lvl="0">
              <a:lnSpc>
                <a:spcPct val="90000"/>
              </a:lnSpc>
              <a:spcBef>
                <a:spcPct val="0"/>
              </a:spcBef>
              <a:buNone/>
              <a:defRPr kern="0">
                <a:solidFill>
                  <a:schemeClr val="bg2">
                    <a:lumMod val="25000"/>
                  </a:schemeClr>
                </a:solidFill>
                <a:latin typeface="Montserrat" panose="00000500000000000000" pitchFamily="2" charset="-52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 panose="00000500000000000000" pitchFamily="2" charset="-52"/>
                <a:ea typeface="+mj-ea"/>
                <a:cs typeface="+mj-cs"/>
              </a:rPr>
              <a:t> — Юг России</a:t>
            </a: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" panose="00000500000000000000" pitchFamily="2" charset="-52"/>
              <a:ea typeface="+mj-ea"/>
              <a:cs typeface="+mj-cs"/>
            </a:endParaRPr>
          </a:p>
        </p:txBody>
      </p:sp>
      <p:sp>
        <p:nvSpPr>
          <p:cNvPr id="37" name="object 7">
            <a:extLst>
              <a:ext uri="{FF2B5EF4-FFF2-40B4-BE49-F238E27FC236}">
                <a16:creationId xmlns:a16="http://schemas.microsoft.com/office/drawing/2014/main" id="{EE214EC3-4194-4035-8B3B-80AA349147AF}"/>
              </a:ext>
            </a:extLst>
          </p:cNvPr>
          <p:cNvSpPr txBox="1">
            <a:spLocks/>
          </p:cNvSpPr>
          <p:nvPr/>
        </p:nvSpPr>
        <p:spPr>
          <a:xfrm>
            <a:off x="8881936" y="1536626"/>
            <a:ext cx="3788429" cy="416377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lvl="0">
              <a:lnSpc>
                <a:spcPct val="90000"/>
              </a:lnSpc>
              <a:spcBef>
                <a:spcPct val="0"/>
              </a:spcBef>
              <a:buNone/>
              <a:defRPr kern="0">
                <a:solidFill>
                  <a:schemeClr val="bg2">
                    <a:lumMod val="25000"/>
                  </a:schemeClr>
                </a:solidFill>
                <a:latin typeface="Montserrat" panose="00000500000000000000" pitchFamily="2" charset="-52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 panose="00000500000000000000" pitchFamily="2" charset="-52"/>
                <a:ea typeface="+mj-ea"/>
                <a:cs typeface="+mj-cs"/>
              </a:rPr>
              <a:t>18 ЮФО +</a:t>
            </a: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 panose="00000500000000000000" pitchFamily="2" charset="-52"/>
                <a:ea typeface="+mj-ea"/>
                <a:cs typeface="+mj-cs"/>
              </a:rPr>
              <a:t> 8</a:t>
            </a:r>
            <a:r>
              <a:rPr kumimoji="0" lang="ru-RU" sz="16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 panose="00000500000000000000" pitchFamily="2" charset="-52"/>
                <a:ea typeface="+mj-ea"/>
                <a:cs typeface="+mj-cs"/>
              </a:rPr>
              <a:t> СКФО + 2 ЛНР</a:t>
            </a:r>
            <a:endParaRPr kumimoji="0" lang="en-US" sz="16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" panose="00000500000000000000" pitchFamily="2" charset="-52"/>
              <a:ea typeface="+mj-ea"/>
              <a:cs typeface="+mj-cs"/>
            </a:endParaRP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EB1C8C61-057A-00DC-DFB7-06ABD6D2DBD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303957" y="3886041"/>
            <a:ext cx="2453317" cy="525711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2BA6456-53E7-AF78-3E38-11C17BDAC020}"/>
              </a:ext>
            </a:extLst>
          </p:cNvPr>
          <p:cNvSpPr txBox="1"/>
          <p:nvPr/>
        </p:nvSpPr>
        <p:spPr>
          <a:xfrm>
            <a:off x="687407" y="5241246"/>
            <a:ext cx="4417523" cy="882835"/>
          </a:xfrm>
          <a:prstGeom prst="roundRect">
            <a:avLst/>
          </a:prstGeom>
          <a:solidFill>
            <a:schemeClr val="accent5">
              <a:lumMod val="40000"/>
              <a:lumOff val="60000"/>
              <a:alpha val="42000"/>
            </a:schemeClr>
          </a:solidFill>
        </p:spPr>
        <p:txBody>
          <a:bodyPr wrap="square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 panose="00000500000000000000" pitchFamily="2" charset="-52"/>
                <a:ea typeface="Aptos" panose="020B0004020202020204" pitchFamily="34" charset="0"/>
                <a:cs typeface="Times New Roman" panose="02020603050405020304" pitchFamily="18" charset="0"/>
              </a:rPr>
              <a:t>ФЦК «Образование и наука ЮФО»</a:t>
            </a: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" panose="00000500000000000000" pitchFamily="2" charset="-52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 panose="00000500000000000000" pitchFamily="2" charset="-52"/>
                <a:ea typeface="+mn-ea"/>
                <a:cs typeface="Times New Roman" panose="02020603050405020304" pitchFamily="18" charset="0"/>
              </a:rPr>
              <a:t>307 млн рублей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" panose="00000500000000000000" pitchFamily="2" charset="-52"/>
              <a:ea typeface="+mn-ea"/>
              <a:cs typeface="+mn-cs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C028059-93EB-C75E-F4AF-6B196D6D2903}"/>
              </a:ext>
            </a:extLst>
          </p:cNvPr>
          <p:cNvSpPr txBox="1"/>
          <p:nvPr/>
        </p:nvSpPr>
        <p:spPr>
          <a:xfrm>
            <a:off x="5275066" y="5228546"/>
            <a:ext cx="2027766" cy="882835"/>
          </a:xfrm>
          <a:prstGeom prst="roundRect">
            <a:avLst/>
          </a:prstGeom>
          <a:solidFill>
            <a:schemeClr val="accent5">
              <a:lumMod val="20000"/>
              <a:lumOff val="80000"/>
              <a:alpha val="42000"/>
            </a:schemeClr>
          </a:solidFill>
        </p:spPr>
        <p:txBody>
          <a:bodyPr wrap="square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 panose="00000500000000000000" pitchFamily="2" charset="-52"/>
                <a:ea typeface="+mn-ea"/>
                <a:cs typeface="+mn-cs"/>
              </a:rPr>
              <a:t>ФЦК ЮФУ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2C9770C-B233-09F8-A0AA-044C48009519}"/>
              </a:ext>
            </a:extLst>
          </p:cNvPr>
          <p:cNvSpPr txBox="1"/>
          <p:nvPr/>
        </p:nvSpPr>
        <p:spPr>
          <a:xfrm>
            <a:off x="7441173" y="5228546"/>
            <a:ext cx="2027766" cy="882835"/>
          </a:xfrm>
          <a:prstGeom prst="roundRect">
            <a:avLst/>
          </a:prstGeom>
          <a:solidFill>
            <a:schemeClr val="accent5">
              <a:lumMod val="20000"/>
              <a:lumOff val="80000"/>
              <a:alpha val="42000"/>
            </a:schemeClr>
          </a:solidFill>
        </p:spPr>
        <p:txBody>
          <a:bodyPr wrap="square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 panose="00000500000000000000" pitchFamily="2" charset="-52"/>
                <a:ea typeface="+mn-ea"/>
                <a:cs typeface="+mn-cs"/>
              </a:rPr>
              <a:t>ФЦК ДГТУ</a:t>
            </a: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" panose="00000500000000000000" pitchFamily="2" charset="-52"/>
              <a:ea typeface="+mn-ea"/>
              <a:cs typeface="+mn-cs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0D842BF-1768-A5FF-9043-819825A66CDD}"/>
              </a:ext>
            </a:extLst>
          </p:cNvPr>
          <p:cNvSpPr txBox="1"/>
          <p:nvPr/>
        </p:nvSpPr>
        <p:spPr>
          <a:xfrm>
            <a:off x="9632680" y="5228546"/>
            <a:ext cx="2027766" cy="882835"/>
          </a:xfrm>
          <a:prstGeom prst="roundRect">
            <a:avLst/>
          </a:prstGeom>
          <a:solidFill>
            <a:schemeClr val="accent5">
              <a:lumMod val="20000"/>
              <a:lumOff val="80000"/>
              <a:alpha val="42000"/>
            </a:schemeClr>
          </a:solidFill>
        </p:spPr>
        <p:txBody>
          <a:bodyPr wrap="square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 panose="00000500000000000000" pitchFamily="2" charset="-52"/>
                <a:ea typeface="+mn-ea"/>
                <a:cs typeface="+mn-cs"/>
              </a:rPr>
              <a:t>ФЦК РИНХ</a:t>
            </a: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" panose="00000500000000000000" pitchFamily="2" charset="-52"/>
              <a:ea typeface="+mn-ea"/>
              <a:cs typeface="+mn-cs"/>
            </a:endParaRPr>
          </a:p>
        </p:txBody>
      </p:sp>
      <p:sp>
        <p:nvSpPr>
          <p:cNvPr id="22" name="Заголовок 20">
            <a:extLst>
              <a:ext uri="{FF2B5EF4-FFF2-40B4-BE49-F238E27FC236}">
                <a16:creationId xmlns:a16="http://schemas.microsoft.com/office/drawing/2014/main" id="{0D187BA8-99D2-31F6-8AE7-798C25936C16}"/>
              </a:ext>
            </a:extLst>
          </p:cNvPr>
          <p:cNvSpPr txBox="1">
            <a:spLocks/>
          </p:cNvSpPr>
          <p:nvPr/>
        </p:nvSpPr>
        <p:spPr>
          <a:xfrm>
            <a:off x="449263" y="3753159"/>
            <a:ext cx="8903126" cy="365126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 panose="00000500000000000000" pitchFamily="2" charset="-52"/>
                <a:ea typeface="+mj-ea"/>
                <a:cs typeface="+mj-cs"/>
              </a:rPr>
              <a:t>90% </a:t>
            </a: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 panose="00000500000000000000" pitchFamily="2" charset="-52"/>
                <a:ea typeface="+mj-ea"/>
                <a:cs typeface="+mj-cs"/>
              </a:rPr>
              <a:t>капитала всех ФЦК ЮФО </a:t>
            </a: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 panose="00000500000000000000" pitchFamily="2" charset="-52"/>
                <a:ea typeface="+mj-ea"/>
                <a:cs typeface="+mj-cs"/>
              </a:rPr>
              <a:t>в доверительном управлении «Центр-</a:t>
            </a:r>
            <a:r>
              <a:rPr kumimoji="0" lang="ru-RU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 panose="00000500000000000000" pitchFamily="2" charset="-52"/>
                <a:ea typeface="+mj-ea"/>
                <a:cs typeface="+mj-cs"/>
              </a:rPr>
              <a:t>инвест</a:t>
            </a: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 panose="00000500000000000000" pitchFamily="2" charset="-52"/>
                <a:ea typeface="+mj-ea"/>
                <a:cs typeface="+mj-cs"/>
              </a:rPr>
              <a:t>»</a:t>
            </a: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" panose="00000500000000000000" pitchFamily="2" charset="-52"/>
              <a:ea typeface="+mj-ea"/>
              <a:cs typeface="+mj-cs"/>
            </a:endParaRPr>
          </a:p>
        </p:txBody>
      </p:sp>
      <p:sp>
        <p:nvSpPr>
          <p:cNvPr id="23" name="Заголовок 20">
            <a:extLst>
              <a:ext uri="{FF2B5EF4-FFF2-40B4-BE49-F238E27FC236}">
                <a16:creationId xmlns:a16="http://schemas.microsoft.com/office/drawing/2014/main" id="{FDFD0333-EA93-8B40-2A97-881D0FDF708B}"/>
              </a:ext>
            </a:extLst>
          </p:cNvPr>
          <p:cNvSpPr txBox="1">
            <a:spLocks/>
          </p:cNvSpPr>
          <p:nvPr/>
        </p:nvSpPr>
        <p:spPr>
          <a:xfrm>
            <a:off x="449261" y="4181061"/>
            <a:ext cx="11203521" cy="365126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 panose="00000500000000000000" pitchFamily="2" charset="-52"/>
                <a:ea typeface="+mj-ea"/>
                <a:cs typeface="+mj-cs"/>
              </a:rPr>
              <a:t>516 млн рублей – 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 panose="00000500000000000000" pitchFamily="2" charset="-52"/>
                <a:ea typeface="+mj-ea"/>
                <a:cs typeface="+mj-cs"/>
              </a:rPr>
              <a:t>общий объем активов ЦК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" panose="00000500000000000000" pitchFamily="2" charset="-52"/>
              <a:ea typeface="+mj-ea"/>
              <a:cs typeface="+mj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" panose="00000500000000000000" pitchFamily="2" charset="-52"/>
              <a:ea typeface="+mj-ea"/>
              <a:cs typeface="+mj-cs"/>
            </a:endParaRPr>
          </a:p>
        </p:txBody>
      </p:sp>
      <p:sp>
        <p:nvSpPr>
          <p:cNvPr id="24" name="Заголовок 20">
            <a:extLst>
              <a:ext uri="{FF2B5EF4-FFF2-40B4-BE49-F238E27FC236}">
                <a16:creationId xmlns:a16="http://schemas.microsoft.com/office/drawing/2014/main" id="{B0EC2DD6-78EE-C211-7833-BAFE5BA6EA2C}"/>
              </a:ext>
            </a:extLst>
          </p:cNvPr>
          <p:cNvSpPr txBox="1">
            <a:spLocks/>
          </p:cNvSpPr>
          <p:nvPr/>
        </p:nvSpPr>
        <p:spPr>
          <a:xfrm>
            <a:off x="449261" y="4607641"/>
            <a:ext cx="11203521" cy="365126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 panose="00000500000000000000" pitchFamily="2" charset="-52"/>
                <a:ea typeface="+mj-ea"/>
                <a:cs typeface="+mj-cs"/>
              </a:rPr>
              <a:t>216 млн рублей – 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 panose="00000500000000000000" pitchFamily="2" charset="-52"/>
                <a:ea typeface="+mj-ea"/>
                <a:cs typeface="+mj-cs"/>
              </a:rPr>
              <a:t>выплаты в качестве стипендий и грантов доходов от управления</a:t>
            </a:r>
          </a:p>
        </p:txBody>
      </p:sp>
      <p:sp>
        <p:nvSpPr>
          <p:cNvPr id="28" name="Rectangle: Rounded Corners 27">
            <a:extLst>
              <a:ext uri="{FF2B5EF4-FFF2-40B4-BE49-F238E27FC236}">
                <a16:creationId xmlns:a16="http://schemas.microsoft.com/office/drawing/2014/main" id="{C6163351-7574-F2B4-CD3C-04FDDD13F265}"/>
              </a:ext>
            </a:extLst>
          </p:cNvPr>
          <p:cNvSpPr/>
          <p:nvPr/>
        </p:nvSpPr>
        <p:spPr>
          <a:xfrm>
            <a:off x="588961" y="5072535"/>
            <a:ext cx="11241621" cy="1283889"/>
          </a:xfrm>
          <a:prstGeom prst="roundRect">
            <a:avLst/>
          </a:prstGeom>
          <a:noFill/>
          <a:ln>
            <a:solidFill>
              <a:schemeClr val="bg1"/>
            </a:solidFill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30" name="Connector: Elbow 29">
            <a:extLst>
              <a:ext uri="{FF2B5EF4-FFF2-40B4-BE49-F238E27FC236}">
                <a16:creationId xmlns:a16="http://schemas.microsoft.com/office/drawing/2014/main" id="{B7BE2123-BB21-BB35-261B-5BC5D748F435}"/>
              </a:ext>
            </a:extLst>
          </p:cNvPr>
          <p:cNvCxnSpPr>
            <a:cxnSpLocks/>
            <a:stCxn id="22" idx="1"/>
            <a:endCxn id="28" idx="1"/>
          </p:cNvCxnSpPr>
          <p:nvPr/>
        </p:nvCxnSpPr>
        <p:spPr>
          <a:xfrm rot="10800000" flipH="1" flipV="1">
            <a:off x="449263" y="3935722"/>
            <a:ext cx="139698" cy="1778758"/>
          </a:xfrm>
          <a:prstGeom prst="bentConnector3">
            <a:avLst>
              <a:gd name="adj1" fmla="val -163639"/>
            </a:avLst>
          </a:prstGeom>
          <a:ln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0">
            <a:extLst>
              <a:ext uri="{FF2B5EF4-FFF2-40B4-BE49-F238E27FC236}">
                <a16:creationId xmlns:a16="http://schemas.microsoft.com/office/drawing/2014/main" id="{5FD45755-5243-95DC-9A30-AEDEAA39F193}"/>
              </a:ext>
            </a:extLst>
          </p:cNvPr>
          <p:cNvSpPr txBox="1"/>
          <p:nvPr/>
        </p:nvSpPr>
        <p:spPr>
          <a:xfrm>
            <a:off x="1860445" y="6047047"/>
            <a:ext cx="2027766" cy="216000"/>
          </a:xfrm>
          <a:prstGeom prst="roundRect">
            <a:avLst>
              <a:gd name="adj" fmla="val 45675"/>
            </a:avLst>
          </a:prstGeom>
          <a:solidFill>
            <a:schemeClr val="bg1"/>
          </a:solidFill>
          <a:ln>
            <a:solidFill>
              <a:srgbClr val="073E98"/>
            </a:solidFill>
          </a:ln>
        </p:spPr>
        <p:txBody>
          <a:bodyPr wrap="square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" panose="00000500000000000000" pitchFamily="2" charset="-52"/>
                <a:ea typeface="+mn-ea"/>
                <a:cs typeface="Times New Roman" panose="02020603050405020304" pitchFamily="18" charset="0"/>
              </a:rPr>
              <a:t>ЦК для Юга России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78D80D0-4BCB-0F35-7C79-2F4F3CAA52EC}"/>
              </a:ext>
            </a:extLst>
          </p:cNvPr>
          <p:cNvSpPr txBox="1"/>
          <p:nvPr/>
        </p:nvSpPr>
        <p:spPr>
          <a:xfrm>
            <a:off x="11582400" y="6393065"/>
            <a:ext cx="609600" cy="390726"/>
          </a:xfrm>
          <a:prstGeom prst="parallelogram">
            <a:avLst/>
          </a:prstGeom>
          <a:noFill/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CDFA7AA-55CE-4367-B8ED-F35F765A3F86}" type="slidenum">
              <a:rPr kumimoji="0" lang="ru-RU" sz="24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 panose="00000500000000000000" pitchFamily="2" charset="-52"/>
                <a:ea typeface="+mn-ea"/>
                <a:cs typeface="Arial" panose="020B0604020202020204" pitchFamily="34" charset="0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" panose="00000500000000000000" pitchFamily="2" charset="-52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CE1E165-68E0-2BD1-A0B0-334EB0B90EC0}"/>
              </a:ext>
            </a:extLst>
          </p:cNvPr>
          <p:cNvSpPr txBox="1"/>
          <p:nvPr/>
        </p:nvSpPr>
        <p:spPr>
          <a:xfrm>
            <a:off x="5723790" y="6016081"/>
            <a:ext cx="1161672" cy="225911"/>
          </a:xfrm>
          <a:prstGeom prst="roundRect">
            <a:avLst>
              <a:gd name="adj" fmla="val 45675"/>
            </a:avLst>
          </a:prstGeom>
          <a:solidFill>
            <a:schemeClr val="bg1"/>
          </a:solidFill>
          <a:ln>
            <a:solidFill>
              <a:srgbClr val="073E98"/>
            </a:solidFill>
          </a:ln>
        </p:spPr>
        <p:txBody>
          <a:bodyPr wrap="square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" panose="00000500000000000000" pitchFamily="2" charset="-52"/>
                <a:ea typeface="+mn-ea"/>
                <a:cs typeface="Times New Roman" panose="02020603050405020304" pitchFamily="18" charset="0"/>
              </a:rPr>
              <a:t>1 ЦК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C20F9A4-B4F2-6FE6-AF63-41BCD4AA6D54}"/>
              </a:ext>
            </a:extLst>
          </p:cNvPr>
          <p:cNvSpPr txBox="1"/>
          <p:nvPr/>
        </p:nvSpPr>
        <p:spPr>
          <a:xfrm>
            <a:off x="7874220" y="5997607"/>
            <a:ext cx="1161672" cy="225911"/>
          </a:xfrm>
          <a:prstGeom prst="roundRect">
            <a:avLst>
              <a:gd name="adj" fmla="val 45675"/>
            </a:avLst>
          </a:prstGeom>
          <a:solidFill>
            <a:schemeClr val="bg1"/>
          </a:solidFill>
          <a:ln>
            <a:solidFill>
              <a:srgbClr val="073E98"/>
            </a:solidFill>
          </a:ln>
        </p:spPr>
        <p:txBody>
          <a:bodyPr wrap="square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" panose="00000500000000000000" pitchFamily="2" charset="-52"/>
                <a:ea typeface="+mn-ea"/>
                <a:cs typeface="Times New Roman" panose="02020603050405020304" pitchFamily="18" charset="0"/>
              </a:rPr>
              <a:t>3 ЦК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077F5F8-9914-651C-1B24-7E28A30B0EA9}"/>
              </a:ext>
            </a:extLst>
          </p:cNvPr>
          <p:cNvSpPr txBox="1"/>
          <p:nvPr/>
        </p:nvSpPr>
        <p:spPr>
          <a:xfrm>
            <a:off x="10157245" y="5995278"/>
            <a:ext cx="1161672" cy="225911"/>
          </a:xfrm>
          <a:prstGeom prst="roundRect">
            <a:avLst>
              <a:gd name="adj" fmla="val 45675"/>
            </a:avLst>
          </a:prstGeom>
          <a:solidFill>
            <a:schemeClr val="bg1"/>
          </a:solidFill>
          <a:ln>
            <a:solidFill>
              <a:srgbClr val="073E98"/>
            </a:solidFill>
          </a:ln>
        </p:spPr>
        <p:txBody>
          <a:bodyPr wrap="square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" panose="00000500000000000000" pitchFamily="2" charset="-52"/>
                <a:ea typeface="+mn-ea"/>
                <a:cs typeface="Times New Roman" panose="02020603050405020304" pitchFamily="18" charset="0"/>
              </a:rPr>
              <a:t>1 ЦК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1E6B8955-D46A-0BC1-D0ED-FF32927C8833}"/>
              </a:ext>
            </a:extLst>
          </p:cNvPr>
          <p:cNvSpPr txBox="1"/>
          <p:nvPr/>
        </p:nvSpPr>
        <p:spPr>
          <a:xfrm>
            <a:off x="250099" y="3472978"/>
            <a:ext cx="609600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 panose="00000500000000000000" pitchFamily="2" charset="-52"/>
                <a:ea typeface="+mn-ea"/>
                <a:cs typeface="+mn-cs"/>
              </a:rPr>
              <a:t>ЮЖНЫЙ ФЕДЕРАЛЬНЫЙ ОКРУГ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" panose="00000500000000000000" pitchFamily="2" charset="-52"/>
              <a:ea typeface="+mn-ea"/>
              <a:cs typeface="+mn-cs"/>
            </a:endParaRPr>
          </a:p>
        </p:txBody>
      </p: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72B3394C-9F05-48F7-24F4-6BFA8473518F}"/>
              </a:ext>
            </a:extLst>
          </p:cNvPr>
          <p:cNvCxnSpPr/>
          <p:nvPr/>
        </p:nvCxnSpPr>
        <p:spPr>
          <a:xfrm>
            <a:off x="4727738" y="2824281"/>
            <a:ext cx="7155833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888469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GroupShape 76">
          <a:extLst>
            <a:ext uri="{FF2B5EF4-FFF2-40B4-BE49-F238E27FC236}">
              <a16:creationId xmlns:a16="http://schemas.microsoft.com/office/drawing/2014/main" id="{50C2140D-569A-D94E-E359-16C46FB94B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7DEEF1B-3DD5-9463-3104-AAB11D29AAA2}"/>
              </a:ext>
            </a:extLst>
          </p:cNvPr>
          <p:cNvSpPr txBox="1"/>
          <p:nvPr/>
        </p:nvSpPr>
        <p:spPr>
          <a:xfrm>
            <a:off x="232228" y="169611"/>
            <a:ext cx="1135017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>
                    <a:lumMod val="95000"/>
                  </a:srgbClr>
                </a:solidFill>
                <a:effectLst/>
                <a:uLnTx/>
                <a:uFillTx/>
                <a:latin typeface="Montserrat" panose="00000500000000000000" pitchFamily="2" charset="-52"/>
                <a:ea typeface="+mn-ea"/>
                <a:cs typeface="Arial" panose="020B0604020202020204" pitchFamily="34" charset="0"/>
              </a:rPr>
              <a:t>ДОЛГОСРОЧНЫЙ КАПИТАЛ ДОВЕРИЯ: РОЛЬ </a:t>
            </a:r>
            <a:r>
              <a:rPr lang="ru-RU" b="1" dirty="0">
                <a:solidFill>
                  <a:srgbClr val="FFFFFF">
                    <a:lumMod val="95000"/>
                  </a:srgbClr>
                </a:solidFill>
                <a:latin typeface="Montserrat" panose="00000500000000000000" pitchFamily="2" charset="-52"/>
                <a:cs typeface="Arial" panose="020B0604020202020204" pitchFamily="34" charset="0"/>
              </a:rPr>
              <a:t>УНИВЕРСИТЕТОВ ЮГА РОССИИ</a:t>
            </a:r>
            <a:endParaRPr kumimoji="0" lang="ru-RU" sz="1800" b="1" i="0" u="none" strike="noStrike" kern="1200" cap="none" spc="0" normalizeH="0" baseline="0" noProof="0" dirty="0">
              <a:ln>
                <a:noFill/>
              </a:ln>
              <a:solidFill>
                <a:srgbClr val="FFFFFF">
                  <a:lumMod val="95000"/>
                </a:srgbClr>
              </a:solidFill>
              <a:effectLst/>
              <a:uLnTx/>
              <a:uFillTx/>
              <a:latin typeface="Montserrat" panose="00000500000000000000" pitchFamily="2" charset="-52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Text 5">
            <a:extLst>
              <a:ext uri="{FF2B5EF4-FFF2-40B4-BE49-F238E27FC236}">
                <a16:creationId xmlns:a16="http://schemas.microsoft.com/office/drawing/2014/main" id="{11A50F5E-B060-9996-DF36-DCCD2D922E75}"/>
              </a:ext>
            </a:extLst>
          </p:cNvPr>
          <p:cNvSpPr/>
          <p:nvPr/>
        </p:nvSpPr>
        <p:spPr>
          <a:xfrm>
            <a:off x="379663" y="1002093"/>
            <a:ext cx="2071416" cy="756185"/>
          </a:xfrm>
          <a:prstGeom prst="roundRect">
            <a:avLst/>
          </a:prstGeom>
          <a:solidFill>
            <a:srgbClr val="104D5C"/>
          </a:solidFill>
          <a:ln>
            <a:noFill/>
          </a:ln>
        </p:spPr>
        <p:txBody>
          <a:bodyPr wrap="square" lIns="508" tIns="508" rIns="508" bIns="508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 panose="00000500000000000000" pitchFamily="2" charset="-52"/>
                <a:ea typeface="PT Sans" pitchFamily="34" charset="-122"/>
                <a:cs typeface="PT Sans" pitchFamily="34" charset="-120"/>
              </a:rPr>
              <a:t>КАПИТАЛ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ontserrat" panose="00000500000000000000" pitchFamily="2" charset="-52"/>
              <a:ea typeface="+mn-ea"/>
              <a:cs typeface="+mn-cs"/>
            </a:endParaRPr>
          </a:p>
        </p:txBody>
      </p:sp>
      <p:sp>
        <p:nvSpPr>
          <p:cNvPr id="13" name="Text 6">
            <a:extLst>
              <a:ext uri="{FF2B5EF4-FFF2-40B4-BE49-F238E27FC236}">
                <a16:creationId xmlns:a16="http://schemas.microsoft.com/office/drawing/2014/main" id="{EFB23B61-BC81-689D-287A-1C2875A26FFD}"/>
              </a:ext>
            </a:extLst>
          </p:cNvPr>
          <p:cNvSpPr/>
          <p:nvPr/>
        </p:nvSpPr>
        <p:spPr>
          <a:xfrm>
            <a:off x="4773217" y="1247634"/>
            <a:ext cx="378259" cy="32315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 panose="00000500000000000000" pitchFamily="2" charset="-52"/>
                <a:ea typeface="PT Sans Caption" pitchFamily="34" charset="-122"/>
                <a:cs typeface="PT Sans Caption" pitchFamily="34" charset="-120"/>
              </a:rPr>
              <a:t>+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" panose="00000500000000000000" pitchFamily="2" charset="-52"/>
              <a:ea typeface="+mn-ea"/>
              <a:cs typeface="+mn-cs"/>
            </a:endParaRPr>
          </a:p>
        </p:txBody>
      </p:sp>
      <p:sp>
        <p:nvSpPr>
          <p:cNvPr id="22" name="Text 7">
            <a:extLst>
              <a:ext uri="{FF2B5EF4-FFF2-40B4-BE49-F238E27FC236}">
                <a16:creationId xmlns:a16="http://schemas.microsoft.com/office/drawing/2014/main" id="{EF03DB23-8086-914E-0AED-2E4B3853D04D}"/>
              </a:ext>
            </a:extLst>
          </p:cNvPr>
          <p:cNvSpPr/>
          <p:nvPr/>
        </p:nvSpPr>
        <p:spPr>
          <a:xfrm>
            <a:off x="2882715" y="1054468"/>
            <a:ext cx="1837125" cy="737136"/>
          </a:xfrm>
          <a:prstGeom prst="roundRect">
            <a:avLst/>
          </a:prstGeom>
          <a:solidFill>
            <a:srgbClr val="15A3A8"/>
          </a:solidFill>
          <a:ln>
            <a:solidFill>
              <a:srgbClr val="15A3A8"/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 panose="00000500000000000000" pitchFamily="2" charset="-52"/>
                <a:ea typeface="PT Sans" pitchFamily="34" charset="-122"/>
                <a:cs typeface="PT Sans" pitchFamily="34" charset="-120"/>
              </a:rPr>
              <a:t>МИССИЯ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ontserrat" panose="00000500000000000000" pitchFamily="2" charset="-52"/>
              <a:ea typeface="+mn-ea"/>
              <a:cs typeface="+mn-cs"/>
            </a:endParaRPr>
          </a:p>
        </p:txBody>
      </p:sp>
      <p:sp>
        <p:nvSpPr>
          <p:cNvPr id="23" name="Text 8">
            <a:extLst>
              <a:ext uri="{FF2B5EF4-FFF2-40B4-BE49-F238E27FC236}">
                <a16:creationId xmlns:a16="http://schemas.microsoft.com/office/drawing/2014/main" id="{E6180782-ECFB-D7AE-00EA-C7DE4D88F298}"/>
              </a:ext>
            </a:extLst>
          </p:cNvPr>
          <p:cNvSpPr/>
          <p:nvPr/>
        </p:nvSpPr>
        <p:spPr>
          <a:xfrm>
            <a:off x="5151476" y="1071065"/>
            <a:ext cx="2489785" cy="796868"/>
          </a:xfrm>
          <a:prstGeom prst="roundRect">
            <a:avLst/>
          </a:prstGeom>
          <a:solidFill>
            <a:srgbClr val="104D5C"/>
          </a:solidFill>
          <a:ln>
            <a:noFill/>
          </a:ln>
        </p:spPr>
        <p:txBody>
          <a:bodyPr wrap="square" lIns="508" tIns="508" rIns="508" bIns="508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 panose="00000500000000000000" pitchFamily="2" charset="-52"/>
                <a:ea typeface="PT Sans" pitchFamily="34" charset="-122"/>
                <a:cs typeface="PT Sans" pitchFamily="34" charset="-120"/>
              </a:rPr>
              <a:t>ДОВЕРИЕ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ontserrat" panose="00000500000000000000" pitchFamily="2" charset="-52"/>
              <a:ea typeface="+mn-ea"/>
              <a:cs typeface="+mn-cs"/>
            </a:endParaRPr>
          </a:p>
        </p:txBody>
      </p:sp>
      <p:sp>
        <p:nvSpPr>
          <p:cNvPr id="24" name="Text 9">
            <a:extLst>
              <a:ext uri="{FF2B5EF4-FFF2-40B4-BE49-F238E27FC236}">
                <a16:creationId xmlns:a16="http://schemas.microsoft.com/office/drawing/2014/main" id="{8CBBDA57-011C-4FEC-C90E-B78799147EE0}"/>
              </a:ext>
            </a:extLst>
          </p:cNvPr>
          <p:cNvSpPr/>
          <p:nvPr/>
        </p:nvSpPr>
        <p:spPr>
          <a:xfrm>
            <a:off x="7691941" y="1273304"/>
            <a:ext cx="378259" cy="32315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 panose="00000500000000000000" pitchFamily="2" charset="-52"/>
                <a:ea typeface="PT Sans Caption" pitchFamily="34" charset="-122"/>
                <a:cs typeface="PT Sans Caption" pitchFamily="34" charset="-120"/>
              </a:rPr>
              <a:t>+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" panose="00000500000000000000" pitchFamily="2" charset="-52"/>
              <a:ea typeface="+mn-ea"/>
              <a:cs typeface="+mn-cs"/>
            </a:endParaRPr>
          </a:p>
        </p:txBody>
      </p:sp>
      <p:sp>
        <p:nvSpPr>
          <p:cNvPr id="25" name="Text 10">
            <a:extLst>
              <a:ext uri="{FF2B5EF4-FFF2-40B4-BE49-F238E27FC236}">
                <a16:creationId xmlns:a16="http://schemas.microsoft.com/office/drawing/2014/main" id="{CD661FC4-3886-55D7-CF01-B69B55ACA711}"/>
              </a:ext>
            </a:extLst>
          </p:cNvPr>
          <p:cNvSpPr/>
          <p:nvPr/>
        </p:nvSpPr>
        <p:spPr>
          <a:xfrm>
            <a:off x="3454032" y="2457523"/>
            <a:ext cx="2874197" cy="726363"/>
          </a:xfrm>
          <a:prstGeom prst="roundRect">
            <a:avLst/>
          </a:prstGeom>
          <a:solidFill>
            <a:srgbClr val="15A3A8"/>
          </a:solidFill>
          <a:ln>
            <a:solidFill>
              <a:srgbClr val="15A3A8"/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 panose="00000500000000000000" pitchFamily="2" charset="-52"/>
                <a:ea typeface="PT Sans" pitchFamily="34" charset="-122"/>
                <a:cs typeface="PT Sans" pitchFamily="34" charset="-120"/>
              </a:rPr>
              <a:t>ПРОЗРАЧНОСТЬ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ontserrat" panose="00000500000000000000" pitchFamily="2" charset="-52"/>
              <a:ea typeface="+mn-ea"/>
              <a:cs typeface="+mn-cs"/>
            </a:endParaRPr>
          </a:p>
        </p:txBody>
      </p:sp>
      <p:sp>
        <p:nvSpPr>
          <p:cNvPr id="26" name="Text 11">
            <a:extLst>
              <a:ext uri="{FF2B5EF4-FFF2-40B4-BE49-F238E27FC236}">
                <a16:creationId xmlns:a16="http://schemas.microsoft.com/office/drawing/2014/main" id="{04652329-FD64-05C5-96D4-FB7FE234865D}"/>
              </a:ext>
            </a:extLst>
          </p:cNvPr>
          <p:cNvSpPr/>
          <p:nvPr/>
        </p:nvSpPr>
        <p:spPr>
          <a:xfrm>
            <a:off x="6193912" y="2440318"/>
            <a:ext cx="2514758" cy="737136"/>
          </a:xfrm>
          <a:prstGeom prst="roundRect">
            <a:avLst/>
          </a:prstGeom>
          <a:solidFill>
            <a:srgbClr val="104D5C"/>
          </a:solidFill>
          <a:ln>
            <a:noFill/>
          </a:ln>
        </p:spPr>
        <p:txBody>
          <a:bodyPr wrap="square" lIns="508" tIns="508" rIns="508" bIns="508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 panose="00000500000000000000" pitchFamily="2" charset="-52"/>
                <a:ea typeface="PT Sans" pitchFamily="34" charset="-122"/>
                <a:cs typeface="PT Sans" pitchFamily="34" charset="-120"/>
              </a:rPr>
              <a:t>ИНВЕСТИЦИИ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ontserrat" panose="00000500000000000000" pitchFamily="2" charset="-52"/>
              <a:ea typeface="+mn-ea"/>
              <a:cs typeface="+mn-cs"/>
            </a:endParaRPr>
          </a:p>
        </p:txBody>
      </p:sp>
      <p:sp>
        <p:nvSpPr>
          <p:cNvPr id="27" name="Text 12">
            <a:extLst>
              <a:ext uri="{FF2B5EF4-FFF2-40B4-BE49-F238E27FC236}">
                <a16:creationId xmlns:a16="http://schemas.microsoft.com/office/drawing/2014/main" id="{DF012445-BF1D-E790-C6E9-EF4B81450B29}"/>
              </a:ext>
            </a:extLst>
          </p:cNvPr>
          <p:cNvSpPr/>
          <p:nvPr/>
        </p:nvSpPr>
        <p:spPr>
          <a:xfrm>
            <a:off x="8767472" y="2645813"/>
            <a:ext cx="365559" cy="32315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 panose="00000500000000000000" pitchFamily="2" charset="-52"/>
                <a:ea typeface="PT Sans Caption" pitchFamily="34" charset="-122"/>
                <a:cs typeface="PT Sans Caption" pitchFamily="34" charset="-120"/>
              </a:rPr>
              <a:t>+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" panose="00000500000000000000" pitchFamily="2" charset="-52"/>
              <a:ea typeface="+mn-ea"/>
              <a:cs typeface="+mn-cs"/>
            </a:endParaRPr>
          </a:p>
        </p:txBody>
      </p:sp>
      <p:sp>
        <p:nvSpPr>
          <p:cNvPr id="28" name="Text 13">
            <a:extLst>
              <a:ext uri="{FF2B5EF4-FFF2-40B4-BE49-F238E27FC236}">
                <a16:creationId xmlns:a16="http://schemas.microsoft.com/office/drawing/2014/main" id="{80F67391-F901-28F5-DD68-DB128AB5598C}"/>
              </a:ext>
            </a:extLst>
          </p:cNvPr>
          <p:cNvSpPr/>
          <p:nvPr/>
        </p:nvSpPr>
        <p:spPr>
          <a:xfrm>
            <a:off x="9191833" y="2861500"/>
            <a:ext cx="2304308" cy="726363"/>
          </a:xfrm>
          <a:prstGeom prst="roundRect">
            <a:avLst/>
          </a:prstGeom>
          <a:solidFill>
            <a:srgbClr val="C9853D"/>
          </a:solidFill>
          <a:ln>
            <a:solidFill>
              <a:srgbClr val="C9853D"/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 panose="00000500000000000000" pitchFamily="2" charset="-52"/>
                <a:ea typeface="PT Sans" pitchFamily="34" charset="-122"/>
                <a:cs typeface="PT Sans" pitchFamily="34" charset="-120"/>
              </a:rPr>
              <a:t>ЭФФЕКТ</a:t>
            </a: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 panose="00000500000000000000" pitchFamily="2" charset="-52"/>
                <a:ea typeface="PT Sans" pitchFamily="34" charset="-122"/>
                <a:cs typeface="PT Sans" pitchFamily="34" charset="-120"/>
              </a:rPr>
              <a:t> ДЛЯ РЕГИОНА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ontserrat" panose="00000500000000000000" pitchFamily="2" charset="-52"/>
              <a:ea typeface="+mn-ea"/>
              <a:cs typeface="+mn-cs"/>
            </a:endParaRPr>
          </a:p>
        </p:txBody>
      </p:sp>
      <p:sp>
        <p:nvSpPr>
          <p:cNvPr id="29" name="Text 14">
            <a:extLst>
              <a:ext uri="{FF2B5EF4-FFF2-40B4-BE49-F238E27FC236}">
                <a16:creationId xmlns:a16="http://schemas.microsoft.com/office/drawing/2014/main" id="{D71CE75C-7C38-F6B0-DFD8-C0E59CFC9A28}"/>
              </a:ext>
            </a:extLst>
          </p:cNvPr>
          <p:cNvSpPr/>
          <p:nvPr/>
        </p:nvSpPr>
        <p:spPr>
          <a:xfrm>
            <a:off x="738950" y="4333248"/>
            <a:ext cx="10843449" cy="183041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 panose="00000500000000000000" pitchFamily="2" charset="-52"/>
                <a:ea typeface="PT Sans Caption" pitchFamily="34" charset="-122"/>
                <a:cs typeface="PT Sans Caption" pitchFamily="34" charset="-120"/>
              </a:rPr>
              <a:t>ДЛИННЫЕ 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 panose="00000500000000000000" pitchFamily="2" charset="-52"/>
                <a:ea typeface="PT Sans Caption" pitchFamily="34" charset="-122"/>
                <a:cs typeface="PT Sans Caption" pitchFamily="34" charset="-120"/>
              </a:rPr>
              <a:t>ГОРИЗОНТ</a:t>
            </a: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 panose="00000500000000000000" pitchFamily="2" charset="-52"/>
                <a:ea typeface="PT Sans Caption" pitchFamily="34" charset="-122"/>
                <a:cs typeface="PT Sans Caption" pitchFamily="34" charset="-120"/>
              </a:rPr>
              <a:t>Ы</a:t>
            </a: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FFC000">
                    <a:lumMod val="60000"/>
                    <a:lumOff val="40000"/>
                  </a:srgbClr>
                </a:solidFill>
                <a:effectLst/>
                <a:uLnTx/>
                <a:uFillTx/>
                <a:latin typeface="Montserrat" panose="00000500000000000000" pitchFamily="2" charset="-52"/>
                <a:ea typeface="PT Sans Caption" pitchFamily="34" charset="-122"/>
                <a:cs typeface="PT Sans Caption" pitchFamily="34" charset="-120"/>
              </a:rPr>
              <a:t>*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 panose="00000500000000000000" pitchFamily="2" charset="-52"/>
                <a:ea typeface="PT Sans Caption" pitchFamily="34" charset="-122"/>
                <a:cs typeface="PT Sans Caption" pitchFamily="34" charset="-120"/>
              </a:rPr>
              <a:t> </a:t>
            </a: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 panose="00000500000000000000" pitchFamily="2" charset="-52"/>
                <a:ea typeface="PT Sans Caption" pitchFamily="34" charset="-122"/>
                <a:cs typeface="PT Sans Caption" pitchFamily="34" charset="-120"/>
              </a:rPr>
              <a:t>ПЛАНИРОВАНИЯ 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 panose="00000500000000000000" pitchFamily="2" charset="-52"/>
                <a:ea typeface="PT Sans Caption" pitchFamily="34" charset="-122"/>
                <a:cs typeface="PT Sans Caption" pitchFamily="34" charset="-120"/>
              </a:rPr>
              <a:t>20</a:t>
            </a: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 panose="00000500000000000000" pitchFamily="2" charset="-52"/>
                <a:ea typeface="PT Sans Caption" pitchFamily="34" charset="-122"/>
                <a:cs typeface="PT Sans Caption" pitchFamily="34" charset="-120"/>
              </a:rPr>
              <a:t>36+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 panose="00000500000000000000" pitchFamily="2" charset="-52"/>
                <a:ea typeface="PT Sans Caption" pitchFamily="34" charset="-122"/>
                <a:cs typeface="PT Sans Caption" pitchFamily="34" charset="-120"/>
              </a:rPr>
              <a:t> 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" panose="00000500000000000000" pitchFamily="2" charset="-52"/>
              <a:ea typeface="PT Sans Caption" pitchFamily="34" charset="-122"/>
              <a:cs typeface="PT Sans Caption" pitchFamily="34" charset="-120"/>
            </a:endParaRPr>
          </a:p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 panose="00000500000000000000" pitchFamily="2" charset="-52"/>
                <a:ea typeface="PT Sans Caption" pitchFamily="34" charset="-122"/>
                <a:cs typeface="PT Sans Caption" pitchFamily="34" charset="-120"/>
              </a:rPr>
              <a:t>ОТ ОТДЕЛЬНЫХ ФОНДОВ И РАЗОВЫХ ПОЖЕРТВОВАНИЙ </a:t>
            </a: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" panose="00000500000000000000" pitchFamily="2" charset="-52"/>
              <a:ea typeface="PT Sans Caption" pitchFamily="34" charset="-122"/>
              <a:cs typeface="PT Sans Caption" pitchFamily="34" charset="-120"/>
            </a:endParaRPr>
          </a:p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 panose="00000500000000000000" pitchFamily="2" charset="-52"/>
                <a:ea typeface="PT Sans Caption" pitchFamily="34" charset="-122"/>
                <a:cs typeface="PT Sans Caption" pitchFamily="34" charset="-120"/>
              </a:rPr>
              <a:t>— К РЕГИОНАЛЬНОЙ СИСТЕМЕ 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 panose="00000500000000000000" pitchFamily="2" charset="-52"/>
                <a:ea typeface="PT Sans Caption" pitchFamily="34" charset="-122"/>
                <a:cs typeface="PT Sans Caption" pitchFamily="34" charset="-120"/>
              </a:rPr>
              <a:t>«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 panose="00000500000000000000" pitchFamily="2" charset="-52"/>
                <a:ea typeface="PT Sans Caption" pitchFamily="34" charset="-122"/>
                <a:cs typeface="PT Sans Caption" pitchFamily="34" charset="-120"/>
              </a:rPr>
              <a:t>ЭНДАУМЕНТ-РАЗВИТИЯ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 panose="00000500000000000000" pitchFamily="2" charset="-52"/>
                <a:ea typeface="PT Sans Caption" pitchFamily="34" charset="-122"/>
                <a:cs typeface="PT Sans Caption" pitchFamily="34" charset="-120"/>
              </a:rPr>
              <a:t>»</a:t>
            </a:r>
          </a:p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000" b="0" i="1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Montserrat" panose="00000500000000000000" pitchFamily="2" charset="-52"/>
              <a:ea typeface="PT Sans Caption" pitchFamily="34" charset="-122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1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Montserrat" panose="00000500000000000000" pitchFamily="2" charset="-52"/>
                <a:ea typeface="PT Sans Caption" pitchFamily="34" charset="-122"/>
                <a:cs typeface="+mn-cs"/>
              </a:rPr>
              <a:t>*</a:t>
            </a:r>
            <a:r>
              <a:rPr kumimoji="0" lang="ru-RU" sz="2000" b="0" i="1" u="none" strike="noStrike" kern="1200" cap="none" spc="0" normalizeH="0" baseline="0" noProof="0" dirty="0">
                <a:ln>
                  <a:noFill/>
                </a:ln>
                <a:solidFill>
                  <a:srgbClr val="FFC000">
                    <a:lumMod val="60000"/>
                    <a:lumOff val="40000"/>
                  </a:srgbClr>
                </a:solidFill>
                <a:effectLst/>
                <a:uLnTx/>
                <a:uFillTx/>
                <a:latin typeface="Montserrat" panose="00000500000000000000" pitchFamily="2" charset="-52"/>
                <a:ea typeface="PT Sans Caption" pitchFamily="34" charset="-122"/>
                <a:cs typeface="+mn-cs"/>
              </a:rPr>
              <a:t>«Сокращение горизонта планирования </a:t>
            </a:r>
          </a:p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1" u="none" strike="noStrike" kern="1200" cap="none" spc="0" normalizeH="0" baseline="0" noProof="0" dirty="0">
                <a:ln>
                  <a:noFill/>
                </a:ln>
                <a:solidFill>
                  <a:srgbClr val="FFC000">
                    <a:lumMod val="60000"/>
                    <a:lumOff val="40000"/>
                  </a:srgbClr>
                </a:solidFill>
                <a:effectLst/>
                <a:uLnTx/>
                <a:uFillTx/>
                <a:latin typeface="Montserrat" panose="00000500000000000000" pitchFamily="2" charset="-52"/>
                <a:ea typeface="PT Sans Caption" pitchFamily="34" charset="-122"/>
                <a:cs typeface="+mn-cs"/>
              </a:rPr>
              <a:t>— одна из самых недооценённых угроз»</a:t>
            </a:r>
            <a:endParaRPr kumimoji="0" lang="en-US" sz="2000" b="0" i="1" u="none" strike="noStrike" kern="1200" cap="none" spc="0" normalizeH="0" baseline="0" noProof="0" dirty="0">
              <a:ln>
                <a:noFill/>
              </a:ln>
              <a:solidFill>
                <a:srgbClr val="FFC000">
                  <a:lumMod val="60000"/>
                  <a:lumOff val="40000"/>
                </a:srgbClr>
              </a:solidFill>
              <a:effectLst/>
              <a:uLnTx/>
              <a:uFillTx/>
              <a:latin typeface="Montserrat" panose="00000500000000000000" pitchFamily="2" charset="-52"/>
              <a:ea typeface="+mn-ea"/>
              <a:cs typeface="+mn-cs"/>
            </a:endParaRPr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D25D11EA-CCD2-47F8-044F-B6DAC987CF1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200" y="2079730"/>
            <a:ext cx="2071416" cy="2071416"/>
          </a:xfrm>
          <a:prstGeom prst="rect">
            <a:avLst/>
          </a:prstGeom>
        </p:spPr>
      </p:pic>
      <p:sp>
        <p:nvSpPr>
          <p:cNvPr id="31" name="Right Brace 30">
            <a:extLst>
              <a:ext uri="{FF2B5EF4-FFF2-40B4-BE49-F238E27FC236}">
                <a16:creationId xmlns:a16="http://schemas.microsoft.com/office/drawing/2014/main" id="{55507F3B-847F-A3C8-A5E9-B406ECB22AAC}"/>
              </a:ext>
            </a:extLst>
          </p:cNvPr>
          <p:cNvSpPr/>
          <p:nvPr/>
        </p:nvSpPr>
        <p:spPr>
          <a:xfrm rot="5400000">
            <a:off x="7252961" y="-359752"/>
            <a:ext cx="530509" cy="8128368"/>
          </a:xfrm>
          <a:prstGeom prst="rightBrace">
            <a:avLst>
              <a:gd name="adj1" fmla="val 75172"/>
              <a:gd name="adj2" fmla="val 67016"/>
            </a:avLst>
          </a:prstGeom>
          <a:ln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Text 13">
            <a:extLst>
              <a:ext uri="{FF2B5EF4-FFF2-40B4-BE49-F238E27FC236}">
                <a16:creationId xmlns:a16="http://schemas.microsoft.com/office/drawing/2014/main" id="{7648355D-7133-D091-AE21-CE399AC8BC89}"/>
              </a:ext>
            </a:extLst>
          </p:cNvPr>
          <p:cNvSpPr/>
          <p:nvPr/>
        </p:nvSpPr>
        <p:spPr>
          <a:xfrm>
            <a:off x="9191833" y="2037069"/>
            <a:ext cx="2304308" cy="726363"/>
          </a:xfrm>
          <a:prstGeom prst="roundRect">
            <a:avLst/>
          </a:prstGeom>
          <a:solidFill>
            <a:srgbClr val="C9853D"/>
          </a:solidFill>
          <a:ln>
            <a:solidFill>
              <a:srgbClr val="C9853D"/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 panose="00000500000000000000" pitchFamily="2" charset="-52"/>
                <a:ea typeface="PT Sans" pitchFamily="34" charset="-122"/>
                <a:cs typeface="PT Sans" pitchFamily="34" charset="-120"/>
              </a:rPr>
              <a:t>ЭФФЕКТ</a:t>
            </a: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 panose="00000500000000000000" pitchFamily="2" charset="-52"/>
                <a:ea typeface="PT Sans" pitchFamily="34" charset="-122"/>
                <a:cs typeface="PT Sans" pitchFamily="34" charset="-120"/>
              </a:rPr>
              <a:t> ДЛЯ ВУЗА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ontserrat" panose="00000500000000000000" pitchFamily="2" charset="-52"/>
              <a:ea typeface="+mn-ea"/>
              <a:cs typeface="+mn-cs"/>
            </a:endParaRPr>
          </a:p>
        </p:txBody>
      </p:sp>
      <p:sp>
        <p:nvSpPr>
          <p:cNvPr id="4" name="Slide Number Placeholder 1">
            <a:extLst>
              <a:ext uri="{FF2B5EF4-FFF2-40B4-BE49-F238E27FC236}">
                <a16:creationId xmlns:a16="http://schemas.microsoft.com/office/drawing/2014/main" id="{79F0884B-83B0-E1E5-56CC-925D3A024A00}"/>
              </a:ext>
            </a:extLst>
          </p:cNvPr>
          <p:cNvSpPr txBox="1"/>
          <p:nvPr/>
        </p:nvSpPr>
        <p:spPr>
          <a:xfrm>
            <a:off x="11582400" y="6393065"/>
            <a:ext cx="609600" cy="390726"/>
          </a:xfrm>
          <a:prstGeom prst="parallelogram">
            <a:avLst/>
          </a:prstGeom>
          <a:noFill/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CDFA7AA-55CE-4367-B8ED-F35F765A3F86}" type="slidenum">
              <a:rPr kumimoji="0" lang="ru-RU" sz="24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 panose="00000500000000000000" pitchFamily="2" charset="-52"/>
                <a:ea typeface="+mn-ea"/>
                <a:cs typeface="Arial" panose="020B0604020202020204" pitchFamily="34" charset="0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" panose="00000500000000000000" pitchFamily="2" charset="-52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Text 5">
            <a:extLst>
              <a:ext uri="{FF2B5EF4-FFF2-40B4-BE49-F238E27FC236}">
                <a16:creationId xmlns:a16="http://schemas.microsoft.com/office/drawing/2014/main" id="{2BD681C4-2C0B-8C6B-D1C8-6019EF038184}"/>
              </a:ext>
            </a:extLst>
          </p:cNvPr>
          <p:cNvSpPr/>
          <p:nvPr/>
        </p:nvSpPr>
        <p:spPr>
          <a:xfrm>
            <a:off x="8156125" y="1057643"/>
            <a:ext cx="2071416" cy="756185"/>
          </a:xfrm>
          <a:prstGeom prst="roundRect">
            <a:avLst/>
          </a:prstGeom>
          <a:solidFill>
            <a:srgbClr val="15A3A8"/>
          </a:solidFill>
          <a:ln>
            <a:noFill/>
          </a:ln>
        </p:spPr>
        <p:txBody>
          <a:bodyPr wrap="square" lIns="508" tIns="508" rIns="508" bIns="508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 panose="00000500000000000000" pitchFamily="2" charset="-52"/>
                <a:ea typeface="PT Sans" pitchFamily="34" charset="-122"/>
                <a:cs typeface="PT Sans" pitchFamily="34" charset="-120"/>
              </a:rPr>
              <a:t>БРЕНД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ontserrat" panose="00000500000000000000" pitchFamily="2" charset="-52"/>
              <a:ea typeface="+mn-ea"/>
              <a:cs typeface="+mn-cs"/>
            </a:endParaRPr>
          </a:p>
        </p:txBody>
      </p:sp>
      <p:sp>
        <p:nvSpPr>
          <p:cNvPr id="9" name="Text 6">
            <a:extLst>
              <a:ext uri="{FF2B5EF4-FFF2-40B4-BE49-F238E27FC236}">
                <a16:creationId xmlns:a16="http://schemas.microsoft.com/office/drawing/2014/main" id="{760F2873-9FEA-66E0-5EC1-38C00AFEC88F}"/>
              </a:ext>
            </a:extLst>
          </p:cNvPr>
          <p:cNvSpPr/>
          <p:nvPr/>
        </p:nvSpPr>
        <p:spPr>
          <a:xfrm>
            <a:off x="2445466" y="1195637"/>
            <a:ext cx="378259" cy="32315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 panose="00000500000000000000" pitchFamily="2" charset="-52"/>
                <a:ea typeface="PT Sans Caption" pitchFamily="34" charset="-122"/>
                <a:cs typeface="PT Sans Caption" pitchFamily="34" charset="-120"/>
              </a:rPr>
              <a:t>=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" panose="00000500000000000000" pitchFamily="2" charset="-52"/>
              <a:ea typeface="+mn-ea"/>
              <a:cs typeface="+mn-cs"/>
            </a:endParaRPr>
          </a:p>
        </p:txBody>
      </p:sp>
      <p:sp>
        <p:nvSpPr>
          <p:cNvPr id="10" name="Text 9">
            <a:extLst>
              <a:ext uri="{FF2B5EF4-FFF2-40B4-BE49-F238E27FC236}">
                <a16:creationId xmlns:a16="http://schemas.microsoft.com/office/drawing/2014/main" id="{11B34CCB-CA61-8CF6-C3EC-AA3904E6E80A}"/>
              </a:ext>
            </a:extLst>
          </p:cNvPr>
          <p:cNvSpPr/>
          <p:nvPr/>
        </p:nvSpPr>
        <p:spPr>
          <a:xfrm>
            <a:off x="6051431" y="2048533"/>
            <a:ext cx="378259" cy="32315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 panose="00000500000000000000" pitchFamily="2" charset="-52"/>
                <a:ea typeface="PT Sans Caption" pitchFamily="34" charset="-122"/>
                <a:cs typeface="PT Sans Caption" pitchFamily="34" charset="-120"/>
              </a:rPr>
              <a:t>+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" panose="00000500000000000000" pitchFamily="2" charset="-52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891379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GroupShape 76">
          <a:extLst>
            <a:ext uri="{FF2B5EF4-FFF2-40B4-BE49-F238E27FC236}">
              <a16:creationId xmlns:a16="http://schemas.microsoft.com/office/drawing/2014/main" id="{79B96890-C296-117D-B535-B5524EE65B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81174741-5E2D-6297-D173-0F5715F07434}"/>
              </a:ext>
            </a:extLst>
          </p:cNvPr>
          <p:cNvSpPr txBox="1"/>
          <p:nvPr/>
        </p:nvSpPr>
        <p:spPr>
          <a:xfrm>
            <a:off x="232228" y="256697"/>
            <a:ext cx="11153205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 panose="00000500000000000000" pitchFamily="2" charset="-52"/>
                <a:ea typeface="+mn-ea"/>
                <a:cs typeface="Arial" panose="020B0604020202020204" pitchFamily="34" charset="0"/>
              </a:rPr>
              <a:t>ЦЕНТР ЗНАНИЙ ПО РАЗВИТИЮ ФЦК В СФЕРЕ ОБРАЗОВАНИЯ И НАУКИ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979BB20-1689-8B1B-596E-D6B04E31046F}"/>
              </a:ext>
            </a:extLst>
          </p:cNvPr>
          <p:cNvSpPr txBox="1"/>
          <p:nvPr/>
        </p:nvSpPr>
        <p:spPr>
          <a:xfrm>
            <a:off x="1848841" y="1299325"/>
            <a:ext cx="964563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40000"/>
                    <a:lumOff val="60000"/>
                  </a:schemeClr>
                </a:solidFill>
                <a:effectLst/>
                <a:uLnTx/>
                <a:uFillTx/>
                <a:latin typeface="Montserrat" panose="00000500000000000000" pitchFamily="2" charset="-52"/>
                <a:ea typeface="+mn-ea"/>
                <a:cs typeface="+mn-cs"/>
              </a:rPr>
              <a:t>Научно-исследовательская лаборатория по развитию фондов целевого капитала в сфере образования и науки 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chemeClr val="accent6">
                  <a:lumMod val="40000"/>
                  <a:lumOff val="60000"/>
                </a:schemeClr>
              </a:solidFill>
              <a:effectLst/>
              <a:uLnTx/>
              <a:uFillTx/>
              <a:latin typeface="Montserrat" panose="00000500000000000000" pitchFamily="2" charset="-52"/>
              <a:ea typeface="+mn-ea"/>
              <a:cs typeface="+mn-cs"/>
            </a:endParaRPr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E5937A31-B1E4-41FE-84EB-2191737E67E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846" y="1039084"/>
            <a:ext cx="1201879" cy="1202506"/>
          </a:xfrm>
          <a:prstGeom prst="rect">
            <a:avLst/>
          </a:prstGeom>
        </p:spPr>
      </p:pic>
      <p:sp>
        <p:nvSpPr>
          <p:cNvPr id="31" name="Rectangle: Rounded Corners 30">
            <a:extLst>
              <a:ext uri="{FF2B5EF4-FFF2-40B4-BE49-F238E27FC236}">
                <a16:creationId xmlns:a16="http://schemas.microsoft.com/office/drawing/2014/main" id="{314742E8-A5D1-9DB1-7FF4-505EC3508991}"/>
              </a:ext>
            </a:extLst>
          </p:cNvPr>
          <p:cNvSpPr/>
          <p:nvPr/>
        </p:nvSpPr>
        <p:spPr>
          <a:xfrm>
            <a:off x="568841" y="2329771"/>
            <a:ext cx="3510552" cy="785586"/>
          </a:xfrm>
          <a:prstGeom prst="roundRect">
            <a:avLst/>
          </a:prstGeom>
          <a:noFill/>
          <a:ln>
            <a:solidFill>
              <a:schemeClr val="bg1">
                <a:alpha val="69000"/>
              </a:schemeClr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FFFFFF">
                    <a:lumMod val="95000"/>
                  </a:srgbClr>
                </a:solidFill>
                <a:effectLst/>
                <a:uLnTx/>
                <a:uFillTx/>
                <a:latin typeface="Montserrat" panose="00000500000000000000" pitchFamily="2" charset="-52"/>
                <a:ea typeface="+mn-ea"/>
                <a:cs typeface="Arial" panose="020B0604020202020204" pitchFamily="34" charset="0"/>
              </a:rPr>
              <a:t>МЕТОДИЧЕСКАЯ ПОДДЕРЖКА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FFFFFF">
                  <a:lumMod val="95000"/>
                </a:srgbClr>
              </a:solidFill>
              <a:effectLst/>
              <a:uLnTx/>
              <a:uFillTx/>
              <a:latin typeface="Montserrat" panose="00000500000000000000" pitchFamily="2" charset="-52"/>
              <a:ea typeface="+mn-ea"/>
              <a:cs typeface="Arial" panose="020B0604020202020204" pitchFamily="34" charset="0"/>
            </a:endParaRPr>
          </a:p>
        </p:txBody>
      </p:sp>
      <p:sp>
        <p:nvSpPr>
          <p:cNvPr id="32" name="Rectangle: Rounded Corners 31">
            <a:extLst>
              <a:ext uri="{FF2B5EF4-FFF2-40B4-BE49-F238E27FC236}">
                <a16:creationId xmlns:a16="http://schemas.microsoft.com/office/drawing/2014/main" id="{D2F085B5-C90F-33A9-7656-250208D23CD2}"/>
              </a:ext>
            </a:extLst>
          </p:cNvPr>
          <p:cNvSpPr/>
          <p:nvPr/>
        </p:nvSpPr>
        <p:spPr>
          <a:xfrm>
            <a:off x="4188326" y="2329771"/>
            <a:ext cx="4425905" cy="785586"/>
          </a:xfrm>
          <a:prstGeom prst="roundRect">
            <a:avLst/>
          </a:prstGeom>
          <a:noFill/>
          <a:ln>
            <a:solidFill>
              <a:schemeClr val="bg1">
                <a:alpha val="69000"/>
              </a:schemeClr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FFFFFF">
                    <a:lumMod val="95000"/>
                  </a:srgbClr>
                </a:solidFill>
                <a:effectLst/>
                <a:uLnTx/>
                <a:uFillTx/>
                <a:latin typeface="Montserrat" panose="00000500000000000000" pitchFamily="2" charset="-52"/>
                <a:ea typeface="+mn-ea"/>
                <a:cs typeface="Arial" panose="020B0604020202020204" pitchFamily="34" charset="0"/>
              </a:rPr>
              <a:t>КОНСУЛЬТАЦИОННОЕ СОПРОВОЖДЕНИЕ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FFFFFF">
                  <a:lumMod val="95000"/>
                </a:srgbClr>
              </a:solidFill>
              <a:effectLst/>
              <a:uLnTx/>
              <a:uFillTx/>
              <a:latin typeface="Montserrat" panose="00000500000000000000" pitchFamily="2" charset="-52"/>
              <a:ea typeface="+mn-ea"/>
              <a:cs typeface="Arial" panose="020B0604020202020204" pitchFamily="34" charset="0"/>
            </a:endParaRPr>
          </a:p>
        </p:txBody>
      </p:sp>
      <p:sp>
        <p:nvSpPr>
          <p:cNvPr id="33" name="Rectangle: Rounded Corners 32">
            <a:extLst>
              <a:ext uri="{FF2B5EF4-FFF2-40B4-BE49-F238E27FC236}">
                <a16:creationId xmlns:a16="http://schemas.microsoft.com/office/drawing/2014/main" id="{30B2D1C5-F196-C54C-E3AD-C5F72306025C}"/>
              </a:ext>
            </a:extLst>
          </p:cNvPr>
          <p:cNvSpPr/>
          <p:nvPr/>
        </p:nvSpPr>
        <p:spPr>
          <a:xfrm>
            <a:off x="585168" y="3231961"/>
            <a:ext cx="3510552" cy="785586"/>
          </a:xfrm>
          <a:prstGeom prst="roundRect">
            <a:avLst/>
          </a:prstGeom>
          <a:noFill/>
          <a:ln>
            <a:solidFill>
              <a:schemeClr val="bg1">
                <a:alpha val="69000"/>
              </a:schemeClr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FFFFFF">
                    <a:lumMod val="95000"/>
                  </a:srgbClr>
                </a:solidFill>
                <a:effectLst/>
                <a:uLnTx/>
                <a:uFillTx/>
                <a:latin typeface="Montserrat" panose="00000500000000000000" pitchFamily="2" charset="-52"/>
                <a:ea typeface="+mn-ea"/>
                <a:cs typeface="Arial" panose="020B0604020202020204" pitchFamily="34" charset="0"/>
              </a:rPr>
              <a:t>ВЕБИНАРЫ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FFFFFF">
                  <a:lumMod val="95000"/>
                </a:srgbClr>
              </a:solidFill>
              <a:effectLst/>
              <a:uLnTx/>
              <a:uFillTx/>
              <a:latin typeface="Montserrat" panose="00000500000000000000" pitchFamily="2" charset="-52"/>
              <a:ea typeface="+mn-ea"/>
              <a:cs typeface="Arial" panose="020B0604020202020204" pitchFamily="34" charset="0"/>
            </a:endParaRPr>
          </a:p>
        </p:txBody>
      </p:sp>
      <p:sp>
        <p:nvSpPr>
          <p:cNvPr id="34" name="Rectangle: Rounded Corners 33">
            <a:extLst>
              <a:ext uri="{FF2B5EF4-FFF2-40B4-BE49-F238E27FC236}">
                <a16:creationId xmlns:a16="http://schemas.microsoft.com/office/drawing/2014/main" id="{A64977A7-64D5-5BEE-5092-4722FEA46AD7}"/>
              </a:ext>
            </a:extLst>
          </p:cNvPr>
          <p:cNvSpPr/>
          <p:nvPr/>
        </p:nvSpPr>
        <p:spPr>
          <a:xfrm>
            <a:off x="4188326" y="3231961"/>
            <a:ext cx="3975963" cy="785586"/>
          </a:xfrm>
          <a:prstGeom prst="roundRect">
            <a:avLst/>
          </a:prstGeom>
          <a:noFill/>
          <a:ln>
            <a:solidFill>
              <a:schemeClr val="bg1">
                <a:alpha val="69000"/>
              </a:schemeClr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FFFFFF">
                    <a:lumMod val="95000"/>
                  </a:srgbClr>
                </a:solidFill>
                <a:effectLst/>
                <a:uLnTx/>
                <a:uFillTx/>
                <a:latin typeface="Montserrat" panose="00000500000000000000" pitchFamily="2" charset="-52"/>
                <a:ea typeface="+mn-ea"/>
                <a:cs typeface="Arial" panose="020B0604020202020204" pitchFamily="34" charset="0"/>
              </a:rPr>
              <a:t>СЕТЕВОЕ ВЗАИМОДЕЙСТВИЕ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FFFFFF">
                  <a:lumMod val="95000"/>
                </a:srgbClr>
              </a:solidFill>
              <a:effectLst/>
              <a:uLnTx/>
              <a:uFillTx/>
              <a:latin typeface="Montserrat" panose="00000500000000000000" pitchFamily="2" charset="-52"/>
              <a:ea typeface="+mn-ea"/>
              <a:cs typeface="Arial" panose="020B0604020202020204" pitchFamily="34" charset="0"/>
            </a:endParaRPr>
          </a:p>
        </p:txBody>
      </p:sp>
      <p:sp>
        <p:nvSpPr>
          <p:cNvPr id="35" name="Rectangle: Rounded Corners 34">
            <a:extLst>
              <a:ext uri="{FF2B5EF4-FFF2-40B4-BE49-F238E27FC236}">
                <a16:creationId xmlns:a16="http://schemas.microsoft.com/office/drawing/2014/main" id="{E8BF3A37-D21C-1418-EB53-F72B9F0BD8B8}"/>
              </a:ext>
            </a:extLst>
          </p:cNvPr>
          <p:cNvSpPr/>
          <p:nvPr/>
        </p:nvSpPr>
        <p:spPr>
          <a:xfrm>
            <a:off x="8708650" y="2329771"/>
            <a:ext cx="3055182" cy="785586"/>
          </a:xfrm>
          <a:prstGeom prst="roundRect">
            <a:avLst/>
          </a:prstGeom>
          <a:noFill/>
          <a:ln>
            <a:solidFill>
              <a:schemeClr val="bg1">
                <a:alpha val="69000"/>
              </a:schemeClr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FFFFFF">
                    <a:lumMod val="95000"/>
                  </a:srgbClr>
                </a:solidFill>
                <a:effectLst/>
                <a:uLnTx/>
                <a:uFillTx/>
                <a:latin typeface="Montserrat" panose="00000500000000000000" pitchFamily="2" charset="-52"/>
                <a:ea typeface="+mn-ea"/>
                <a:cs typeface="Arial" panose="020B0604020202020204" pitchFamily="34" charset="0"/>
              </a:rPr>
              <a:t>ОБМЕН ОПЫТОМ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FFFFFF">
                  <a:lumMod val="95000"/>
                </a:srgbClr>
              </a:solidFill>
              <a:effectLst/>
              <a:uLnTx/>
              <a:uFillTx/>
              <a:latin typeface="Montserrat" panose="00000500000000000000" pitchFamily="2" charset="-52"/>
              <a:ea typeface="+mn-ea"/>
              <a:cs typeface="Arial" panose="020B0604020202020204" pitchFamily="34" charset="0"/>
            </a:endParaRPr>
          </a:p>
        </p:txBody>
      </p:sp>
      <p:sp>
        <p:nvSpPr>
          <p:cNvPr id="36" name="Rectangle: Rounded Corners 35">
            <a:extLst>
              <a:ext uri="{FF2B5EF4-FFF2-40B4-BE49-F238E27FC236}">
                <a16:creationId xmlns:a16="http://schemas.microsoft.com/office/drawing/2014/main" id="{79F38F73-8BDA-B7AA-AB03-205CFC01F2A2}"/>
              </a:ext>
            </a:extLst>
          </p:cNvPr>
          <p:cNvSpPr/>
          <p:nvPr/>
        </p:nvSpPr>
        <p:spPr>
          <a:xfrm>
            <a:off x="8248259" y="3231961"/>
            <a:ext cx="3515573" cy="785586"/>
          </a:xfrm>
          <a:prstGeom prst="roundRect">
            <a:avLst/>
          </a:prstGeom>
          <a:noFill/>
          <a:ln>
            <a:solidFill>
              <a:schemeClr val="bg1">
                <a:alpha val="69000"/>
              </a:schemeClr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FFFFFF">
                    <a:lumMod val="95000"/>
                  </a:srgbClr>
                </a:solidFill>
                <a:effectLst/>
                <a:uLnTx/>
                <a:uFillTx/>
                <a:latin typeface="Montserrat" panose="00000500000000000000" pitchFamily="2" charset="-52"/>
                <a:ea typeface="+mn-ea"/>
                <a:cs typeface="Arial" panose="020B0604020202020204" pitchFamily="34" charset="0"/>
              </a:rPr>
              <a:t>АНАЛИТИКА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FFFFFF">
                  <a:lumMod val="95000"/>
                </a:srgbClr>
              </a:solidFill>
              <a:effectLst/>
              <a:uLnTx/>
              <a:uFillTx/>
              <a:latin typeface="Montserrat" panose="00000500000000000000" pitchFamily="2" charset="-52"/>
              <a:ea typeface="+mn-ea"/>
              <a:cs typeface="Arial" panose="020B0604020202020204" pitchFamily="34" charset="0"/>
            </a:endParaRPr>
          </a:p>
        </p:txBody>
      </p:sp>
      <p:sp>
        <p:nvSpPr>
          <p:cNvPr id="37" name="Rectangle: Rounded Corners 36">
            <a:extLst>
              <a:ext uri="{FF2B5EF4-FFF2-40B4-BE49-F238E27FC236}">
                <a16:creationId xmlns:a16="http://schemas.microsoft.com/office/drawing/2014/main" id="{1A6A9793-CC20-3183-92AD-AA0DCA108994}"/>
              </a:ext>
            </a:extLst>
          </p:cNvPr>
          <p:cNvSpPr/>
          <p:nvPr/>
        </p:nvSpPr>
        <p:spPr>
          <a:xfrm>
            <a:off x="2222520" y="4189948"/>
            <a:ext cx="2046514" cy="785586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499D77"/>
                </a:solidFill>
                <a:effectLst/>
                <a:uLnTx/>
                <a:uFillTx/>
                <a:latin typeface="Montserrat" panose="00000500000000000000" pitchFamily="2" charset="-52"/>
                <a:ea typeface="+mn-ea"/>
                <a:cs typeface="Arial" panose="020B0604020202020204" pitchFamily="34" charset="0"/>
              </a:rPr>
              <a:t>ВУЗЫ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srgbClr val="499D77"/>
              </a:solidFill>
              <a:effectLst/>
              <a:uLnTx/>
              <a:uFillTx/>
              <a:latin typeface="Montserrat" panose="00000500000000000000" pitchFamily="2" charset="-52"/>
              <a:ea typeface="+mn-ea"/>
              <a:cs typeface="Arial" panose="020B0604020202020204" pitchFamily="34" charset="0"/>
            </a:endParaRPr>
          </a:p>
        </p:txBody>
      </p:sp>
      <p:sp>
        <p:nvSpPr>
          <p:cNvPr id="38" name="Rectangle: Rounded Corners 37">
            <a:extLst>
              <a:ext uri="{FF2B5EF4-FFF2-40B4-BE49-F238E27FC236}">
                <a16:creationId xmlns:a16="http://schemas.microsoft.com/office/drawing/2014/main" id="{158A8524-BAD9-5746-69CE-5D5CD6F9BC00}"/>
              </a:ext>
            </a:extLst>
          </p:cNvPr>
          <p:cNvSpPr/>
          <p:nvPr/>
        </p:nvSpPr>
        <p:spPr>
          <a:xfrm>
            <a:off x="4323358" y="4196119"/>
            <a:ext cx="1806942" cy="785586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499D77"/>
                </a:solidFill>
                <a:effectLst/>
                <a:uLnTx/>
                <a:uFillTx/>
                <a:latin typeface="Montserrat" panose="00000500000000000000" pitchFamily="2" charset="-52"/>
                <a:ea typeface="+mn-ea"/>
                <a:cs typeface="Arial" panose="020B0604020202020204" pitchFamily="34" charset="0"/>
              </a:rPr>
              <a:t>НИИ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srgbClr val="499D77"/>
              </a:solidFill>
              <a:effectLst/>
              <a:uLnTx/>
              <a:uFillTx/>
              <a:latin typeface="Montserrat" panose="00000500000000000000" pitchFamily="2" charset="-52"/>
              <a:ea typeface="+mn-ea"/>
              <a:cs typeface="Arial" panose="020B0604020202020204" pitchFamily="34" charset="0"/>
            </a:endParaRPr>
          </a:p>
        </p:txBody>
      </p:sp>
      <p:sp>
        <p:nvSpPr>
          <p:cNvPr id="39" name="Rectangle: Rounded Corners 38">
            <a:extLst>
              <a:ext uri="{FF2B5EF4-FFF2-40B4-BE49-F238E27FC236}">
                <a16:creationId xmlns:a16="http://schemas.microsoft.com/office/drawing/2014/main" id="{34E5F8E1-9260-B7C3-F804-79A32ACBAD0B}"/>
              </a:ext>
            </a:extLst>
          </p:cNvPr>
          <p:cNvSpPr/>
          <p:nvPr/>
        </p:nvSpPr>
        <p:spPr>
          <a:xfrm>
            <a:off x="6190795" y="4196119"/>
            <a:ext cx="1806942" cy="785586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499D77"/>
                </a:solidFill>
                <a:effectLst/>
                <a:uLnTx/>
                <a:uFillTx/>
                <a:latin typeface="Montserrat" panose="00000500000000000000" pitchFamily="2" charset="-52"/>
                <a:ea typeface="+mn-ea"/>
                <a:cs typeface="Arial" panose="020B0604020202020204" pitchFamily="34" charset="0"/>
              </a:rPr>
              <a:t>ШКОЛЫ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srgbClr val="499D77"/>
              </a:solidFill>
              <a:effectLst/>
              <a:uLnTx/>
              <a:uFillTx/>
              <a:latin typeface="Montserrat" panose="00000500000000000000" pitchFamily="2" charset="-52"/>
              <a:ea typeface="+mn-ea"/>
              <a:cs typeface="Arial" panose="020B0604020202020204" pitchFamily="34" charset="0"/>
            </a:endParaRPr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4FBB6735-6C26-62F3-3A7E-E06F1917DA0C}"/>
              </a:ext>
            </a:extLst>
          </p:cNvPr>
          <p:cNvSpPr/>
          <p:nvPr/>
        </p:nvSpPr>
        <p:spPr>
          <a:xfrm>
            <a:off x="8058232" y="4196119"/>
            <a:ext cx="1806942" cy="785586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499D77"/>
                </a:solidFill>
                <a:effectLst/>
                <a:uLnTx/>
                <a:uFillTx/>
                <a:latin typeface="Montserrat" panose="00000500000000000000" pitchFamily="2" charset="-52"/>
                <a:ea typeface="+mn-ea"/>
                <a:cs typeface="Arial" panose="020B0604020202020204" pitchFamily="34" charset="0"/>
              </a:rPr>
              <a:t>ФЦК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srgbClr val="499D77"/>
              </a:solidFill>
              <a:effectLst/>
              <a:uLnTx/>
              <a:uFillTx/>
              <a:latin typeface="Montserrat" panose="00000500000000000000" pitchFamily="2" charset="-52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3D95B5A9-3B1C-4D77-8036-4DF02F78240F}"/>
              </a:ext>
            </a:extLst>
          </p:cNvPr>
          <p:cNvSpPr/>
          <p:nvPr/>
        </p:nvSpPr>
        <p:spPr>
          <a:xfrm>
            <a:off x="2008003" y="5160277"/>
            <a:ext cx="8365584" cy="1117189"/>
          </a:xfrm>
          <a:prstGeom prst="roundRect">
            <a:avLst/>
          </a:prstGeom>
          <a:noFill/>
          <a:ln>
            <a:noFill/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 panose="00000500000000000000" pitchFamily="2" charset="-52"/>
                <a:ea typeface="Tahoma" panose="020B0604030504040204" pitchFamily="34" charset="0"/>
                <a:cs typeface="Tahoma" panose="020B0604030504040204" pitchFamily="34" charset="0"/>
                <a:sym typeface="Calibri" panose="020F0502020204030204"/>
              </a:rPr>
              <a:t>Боровская Марина Александровна</a:t>
            </a:r>
            <a:endParaRPr kumimoji="0" lang="en-US" altLang="ru-RU" sz="20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" panose="00000500000000000000" pitchFamily="2" charset="-52"/>
              <a:ea typeface="Tahoma" panose="020B0604030504040204" pitchFamily="34" charset="0"/>
              <a:cs typeface="Tahoma" panose="020B0604030504040204" pitchFamily="34" charset="0"/>
              <a:sym typeface="Calibri" panose="020F0502020204030204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 panose="00000500000000000000" pitchFamily="2" charset="-52"/>
                <a:ea typeface="Tahoma" panose="020B0604030504040204" pitchFamily="34" charset="0"/>
                <a:cs typeface="Tahoma" panose="020B0604030504040204" pitchFamily="34" charset="0"/>
                <a:sym typeface="Calibri" panose="020F0502020204030204"/>
              </a:rPr>
              <a:t>Президент Южного федерального университета, председатель Совета ректоров вузов Юга России, академик Российской академии образования, научный руководитель Научно-исследовательской лаборатории по развитию фондов целевого капитала в сфере образования и науки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 panose="00000500000000000000" pitchFamily="2" charset="-52"/>
                <a:ea typeface="+mn-ea"/>
                <a:cs typeface="+mn-cs"/>
              </a:rPr>
              <a:t>Южного федерального университета </a:t>
            </a: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" panose="00000500000000000000" pitchFamily="2" charset="-52"/>
              <a:ea typeface="+mn-ea"/>
              <a:cs typeface="Arial" panose="020B0604020202020204" pitchFamily="34" charset="0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42E47069-B67C-B37C-6637-6A44290F5DFB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752296" y="5562879"/>
            <a:ext cx="1096545" cy="1057403"/>
            <a:chOff x="357424" y="3831027"/>
            <a:chExt cx="1080000" cy="1080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84D7F9E6-A559-79D1-C373-F99DD30840D5}"/>
                </a:ext>
              </a:extLst>
            </p:cNvPr>
            <p:cNvSpPr/>
            <p:nvPr>
              <p:custDataLst>
                <p:tags r:id="rId2"/>
              </p:custDataLst>
            </p:nvPr>
          </p:nvSpPr>
          <p:spPr>
            <a:xfrm>
              <a:off x="357424" y="3831027"/>
              <a:ext cx="1080000" cy="1080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 panose="00000500000000000000" pitchFamily="2" charset="-52"/>
                <a:ea typeface="+mn-ea"/>
                <a:cs typeface="+mn-cs"/>
              </a:endParaRPr>
            </a:p>
          </p:txBody>
        </p:sp>
        <p:pic>
          <p:nvPicPr>
            <p:cNvPr id="10" name="Graphic 9">
              <a:extLst>
                <a:ext uri="{FF2B5EF4-FFF2-40B4-BE49-F238E27FC236}">
                  <a16:creationId xmlns:a16="http://schemas.microsoft.com/office/drawing/2014/main" id="{582AE99F-A99A-49D9-F65D-C5C5685C8989}"/>
                </a:ext>
              </a:extLst>
            </p:cNvPr>
            <p:cNvPicPr>
              <a:picLocks noChangeAspect="1"/>
            </p:cNvPicPr>
            <p:nvPr>
              <p:custDataLst>
                <p:tags r:id="rId3"/>
              </p:custDataLst>
            </p:nvPr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464302" y="3943633"/>
              <a:ext cx="859743" cy="853404"/>
            </a:xfrm>
            <a:prstGeom prst="rect">
              <a:avLst/>
            </a:prstGeom>
          </p:spPr>
        </p:pic>
      </p:grpSp>
      <p:pic>
        <p:nvPicPr>
          <p:cNvPr id="11" name="Рисунок 1">
            <a:extLst>
              <a:ext uri="{FF2B5EF4-FFF2-40B4-BE49-F238E27FC236}">
                <a16:creationId xmlns:a16="http://schemas.microsoft.com/office/drawing/2014/main" id="{858EB9AD-A0F3-85A9-D5AD-8CA727CB2C1F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t="2043" r="14107" b="42828"/>
          <a:stretch>
            <a:fillRect/>
          </a:stretch>
        </p:blipFill>
        <p:spPr>
          <a:xfrm>
            <a:off x="535148" y="4134151"/>
            <a:ext cx="1530843" cy="1476302"/>
          </a:xfrm>
          <a:prstGeom prst="ellipse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E9107AFF-B064-A3AA-AE80-186B98ACBECD}"/>
              </a:ext>
            </a:extLst>
          </p:cNvPr>
          <p:cNvSpPr txBox="1"/>
          <p:nvPr/>
        </p:nvSpPr>
        <p:spPr>
          <a:xfrm>
            <a:off x="9796053" y="1933813"/>
            <a:ext cx="219178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 panose="00000500000000000000" pitchFamily="2" charset="-52"/>
                <a:ea typeface="+mn-ea"/>
                <a:cs typeface="+mn-cs"/>
              </a:rPr>
              <a:t>IMISE@SFEDU.RU</a:t>
            </a:r>
          </a:p>
        </p:txBody>
      </p:sp>
      <p:sp>
        <p:nvSpPr>
          <p:cNvPr id="4" name="Slide Number Placeholder 1">
            <a:extLst>
              <a:ext uri="{FF2B5EF4-FFF2-40B4-BE49-F238E27FC236}">
                <a16:creationId xmlns:a16="http://schemas.microsoft.com/office/drawing/2014/main" id="{CDC67939-971E-33E5-193B-EEBD4983AF34}"/>
              </a:ext>
            </a:extLst>
          </p:cNvPr>
          <p:cNvSpPr txBox="1"/>
          <p:nvPr/>
        </p:nvSpPr>
        <p:spPr>
          <a:xfrm>
            <a:off x="11582400" y="6393065"/>
            <a:ext cx="609600" cy="390726"/>
          </a:xfrm>
          <a:prstGeom prst="parallelogram">
            <a:avLst/>
          </a:prstGeom>
          <a:noFill/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CDFA7AA-55CE-4367-B8ED-F35F765A3F86}" type="slidenum">
              <a:rPr kumimoji="0" lang="ru-RU" sz="24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 panose="00000500000000000000" pitchFamily="2" charset="-52"/>
                <a:ea typeface="+mn-ea"/>
                <a:cs typeface="Arial" panose="020B0604020202020204" pitchFamily="34" charset="0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" panose="00000500000000000000" pitchFamily="2" charset="-52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195E518-E28A-294A-F88A-0E5B7938F15C}"/>
              </a:ext>
            </a:extLst>
          </p:cNvPr>
          <p:cNvSpPr txBox="1"/>
          <p:nvPr/>
        </p:nvSpPr>
        <p:spPr>
          <a:xfrm>
            <a:off x="247726" y="583770"/>
            <a:ext cx="964563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40000"/>
                    <a:lumOff val="60000"/>
                  </a:schemeClr>
                </a:solidFill>
                <a:effectLst/>
                <a:uLnTx/>
                <a:uFillTx/>
                <a:latin typeface="Montserrat" panose="00000500000000000000" pitchFamily="2" charset="-52"/>
                <a:ea typeface="+mn-ea"/>
                <a:cs typeface="+mn-cs"/>
              </a:rPr>
              <a:t>Создан Минобрнауки России на базе ЮФУ в 2026 году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chemeClr val="accent6">
                  <a:lumMod val="40000"/>
                  <a:lumOff val="60000"/>
                </a:schemeClr>
              </a:solidFill>
              <a:effectLst/>
              <a:uLnTx/>
              <a:uFillTx/>
              <a:latin typeface="Montserrat" panose="00000500000000000000" pitchFamily="2" charset="-52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56828606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104.97748031496062,&quot;left&quot;:39.72574803149606,&quot;top&quot;:340.0368503937008,&quot;width&quot;:878.508661417323}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104.97748031496062,&quot;left&quot;:39.72574803149606,&quot;top&quot;:340.0368503937008,&quot;width&quot;:878.508661417323}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104.97748031496062,&quot;left&quot;:39.72574803149606,&quot;top&quot;:340.0368503937008,&quot;width&quot;:878.508661417323}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104.97748031496062,&quot;left&quot;:39.72574803149606,&quot;top&quot;:340.0368503937008,&quot;width&quot;:878.508661417323}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104.97748031496062,&quot;left&quot;:39.72574803149606,&quot;top&quot;:340.0368503937008,&quot;width&quot;:878.508661417323}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104.97748031496062,&quot;left&quot;:39.72574803149606,&quot;top&quot;:340.0368503937008,&quot;width&quot;:878.508661417323}"/>
</p:tagLst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10 лет ЮФУ">
  <a:themeElements>
    <a:clrScheme name="Другая 2">
      <a:dk1>
        <a:srgbClr val="070D6B"/>
      </a:dk1>
      <a:lt1>
        <a:srgbClr val="F7F7F7"/>
      </a:lt1>
      <a:dk2>
        <a:srgbClr val="000000"/>
      </a:dk2>
      <a:lt2>
        <a:srgbClr val="E8E8E8"/>
      </a:lt2>
      <a:accent1>
        <a:srgbClr val="E13855"/>
      </a:accent1>
      <a:accent2>
        <a:srgbClr val="070D6B"/>
      </a:accent2>
      <a:accent3>
        <a:srgbClr val="EE115F"/>
      </a:accent3>
      <a:accent4>
        <a:srgbClr val="1D4992"/>
      </a:accent4>
      <a:accent5>
        <a:srgbClr val="003F99"/>
      </a:accent5>
      <a:accent6>
        <a:srgbClr val="FF1F33"/>
      </a:accent6>
      <a:hlink>
        <a:srgbClr val="404040"/>
      </a:hlink>
      <a:folHlink>
        <a:srgbClr val="A6A6A6"/>
      </a:folHlink>
    </a:clrScheme>
    <a:fontScheme name="Другая 1">
      <a:majorFont>
        <a:latin typeface="Montserrat Medium"/>
        <a:ea typeface=""/>
        <a:cs typeface=""/>
      </a:majorFont>
      <a:minorFont>
        <a:latin typeface="Montserrat Medium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/>
      <a:bodyPr vert="horz" lIns="91440" tIns="45720" rIns="91440" bIns="45720" rtlCol="0" anchor="ctr"/>
      <a:lstStyle>
        <a:defPPr algn="l">
          <a:defRPr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Стандартная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</a:gra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>
            <a:outerShdw>
              <a:srgbClr val="000000">
                <a:alpha val="38000"/>
              </a:srgbClr>
            </a:outerShdw>
          </a:effectLst>
        </a:effectStyle>
        <a:effectStyle>
          <a:effectLst>
            <a:outerShdw>
              <a:srgbClr val="000000">
                <a:alpha val="35000"/>
              </a:srgbClr>
            </a:outerShdw>
          </a:effectLst>
        </a:effectStyle>
        <a:effectStyle>
          <a:effectLst>
            <a:outerShdw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1_Тема Office">
  <a:themeElements>
    <a:clrScheme name="Стандартная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Стандартная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</a:gra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>
            <a:outerShdw>
              <a:srgbClr val="000000">
                <a:alpha val="38000"/>
              </a:srgbClr>
            </a:outerShdw>
          </a:effectLst>
        </a:effectStyle>
        <a:effectStyle>
          <a:effectLst>
            <a:outerShdw>
              <a:srgbClr val="000000">
                <a:alpha val="35000"/>
              </a:srgbClr>
            </a:outerShdw>
          </a:effectLst>
        </a:effectStyle>
        <a:effectStyle>
          <a:effectLst>
            <a:outerShdw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3110</TotalTime>
  <Words>1723</Words>
  <Application>Microsoft Office PowerPoint</Application>
  <PresentationFormat>Widescreen</PresentationFormat>
  <Paragraphs>191</Paragraphs>
  <Slides>11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11</vt:i4>
      </vt:variant>
    </vt:vector>
  </HeadingPairs>
  <TitlesOfParts>
    <vt:vector size="21" baseType="lpstr">
      <vt:lpstr>Calibri Light</vt:lpstr>
      <vt:lpstr>Arial</vt:lpstr>
      <vt:lpstr>Montserrat</vt:lpstr>
      <vt:lpstr>Montserrat Medium</vt:lpstr>
      <vt:lpstr>Calibri</vt:lpstr>
      <vt:lpstr>Montserrat Light</vt:lpstr>
      <vt:lpstr>1_Office Theme</vt:lpstr>
      <vt:lpstr>110 лет ЮФУ</vt:lpstr>
      <vt:lpstr>Тема Office</vt:lpstr>
      <vt:lpstr>1_Тема Office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Quasar</dc:creator>
  <cp:lastModifiedBy>Q</cp:lastModifiedBy>
  <cp:revision>963</cp:revision>
  <cp:lastPrinted>2025-09-29T08:21:00Z</cp:lastPrinted>
  <dcterms:created xsi:type="dcterms:W3CDTF">2024-04-22T08:00:00Z</dcterms:created>
  <dcterms:modified xsi:type="dcterms:W3CDTF">2026-06-23T05:34:03Z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17EE1F1C4AA24431B238CF10B822BEC8_12</vt:lpwstr>
  </property>
  <property fmtid="{D5CDD505-2E9C-101B-9397-08002B2CF9AE}" pid="3" name="KSOProductBuildVer">
    <vt:lpwstr>1049-12.2.0.23131</vt:lpwstr>
  </property>
</Properties>
</file>