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9" r:id="rId1"/>
  </p:sldMasterIdLst>
  <p:notesMasterIdLst>
    <p:notesMasterId r:id="rId19"/>
  </p:notesMasterIdLst>
  <p:handoutMasterIdLst>
    <p:handoutMasterId r:id="rId20"/>
  </p:handoutMasterIdLst>
  <p:sldIdLst>
    <p:sldId id="488" r:id="rId2"/>
    <p:sldId id="486" r:id="rId3"/>
    <p:sldId id="483" r:id="rId4"/>
    <p:sldId id="484" r:id="rId5"/>
    <p:sldId id="476" r:id="rId6"/>
    <p:sldId id="487" r:id="rId7"/>
    <p:sldId id="478" r:id="rId8"/>
    <p:sldId id="479" r:id="rId9"/>
    <p:sldId id="481" r:id="rId10"/>
    <p:sldId id="480" r:id="rId11"/>
    <p:sldId id="482" r:id="rId12"/>
    <p:sldId id="492" r:id="rId13"/>
    <p:sldId id="493" r:id="rId14"/>
    <p:sldId id="494" r:id="rId15"/>
    <p:sldId id="490" r:id="rId16"/>
    <p:sldId id="489" r:id="rId17"/>
    <p:sldId id="49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F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22" autoAdjust="0"/>
    <p:restoredTop sz="94660"/>
  </p:normalViewPr>
  <p:slideViewPr>
    <p:cSldViewPr snapToGrid="0">
      <p:cViewPr varScale="1">
        <p:scale>
          <a:sx n="81" d="100"/>
          <a:sy n="81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E2492D1-9084-4BC3-9409-375F093FA50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D3B934-0CD0-4BEA-9915-DE4BE7A3A1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081C19-6FD4-4952-9932-FE1F64DD075C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259A0E8-C4C0-4B9F-B1A7-90F2254F70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69F9E9B-6EA6-45B8-A393-B581448C65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6B0CE5-DD24-4354-884B-13B89B781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9213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F8344-4C08-442E-9785-7D37B94A67EB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5DD0E5-716F-48DE-BA87-EDF89AA59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4908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31678-DA55-4DDA-B75A-166722848F2B}" type="datetime1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2373797-7B69-47F4-ADAB-16672CFE5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246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46F00-2BAA-4871-A5EC-2C8CF7FCA981}" type="datetime1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2373797-7B69-47F4-ADAB-16672CFE5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314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0585-18BB-4B47-AD4B-99ECB88776FA}" type="datetime1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2373797-7B69-47F4-ADAB-16672CFE582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5425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731ED-6DAE-44B3-B063-54766DB983F1}" type="datetime1">
              <a:rPr lang="ru-RU" smtClean="0"/>
              <a:t>22.06.2026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2373797-7B69-47F4-ADAB-16672CFE5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229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F5865-ABBB-4B25-950D-BE36D5E8D069}" type="datetime1">
              <a:rPr lang="ru-RU" smtClean="0"/>
              <a:t>22.06.2026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2373797-7B69-47F4-ADAB-16672CFE582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5637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49A0-6BCC-4780-919E-0DD91CEB46DE}" type="datetime1">
              <a:rPr lang="ru-RU" smtClean="0"/>
              <a:t>22.06.2026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2373797-7B69-47F4-ADAB-16672CFE5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88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CB2BD-2D58-44E9-BCA2-1D9D9DC03985}" type="datetime1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73797-7B69-47F4-ADAB-16672CFE5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1408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A3890-6008-40BF-99C4-0A6B6672129A}" type="datetime1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73797-7B69-47F4-ADAB-16672CFE5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884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0EAC6-3630-4953-A142-F8AC722E4113}" type="datetime1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73797-7B69-47F4-ADAB-16672CFE5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393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521F3-E284-4775-B311-4D46DEC8D7C1}" type="datetime1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2373797-7B69-47F4-ADAB-16672CFE5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27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ECFA8-BBE4-47D8-AE86-4A108E11FAE4}" type="datetime1">
              <a:rPr lang="ru-RU" smtClean="0"/>
              <a:t>22.06.2026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2373797-7B69-47F4-ADAB-16672CFE5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698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3B25C-8D4D-465B-9ED9-56A750704125}" type="datetime1">
              <a:rPr lang="ru-RU" smtClean="0"/>
              <a:t>22.06.2026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2373797-7B69-47F4-ADAB-16672CFE5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038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1BF93-5522-4402-B69A-8D1EE3B5F872}" type="datetime1">
              <a:rPr lang="ru-RU" smtClean="0"/>
              <a:t>22.06.2026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73797-7B69-47F4-ADAB-16672CFE5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401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1C811-33F7-4B46-AEC0-FD014903A450}" type="datetime1">
              <a:rPr lang="ru-RU" smtClean="0"/>
              <a:t>22.06.2026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73797-7B69-47F4-ADAB-16672CFE5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487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0DE62-E52B-4BDB-816F-46B5F061018D}" type="datetime1">
              <a:rPr lang="ru-RU" smtClean="0"/>
              <a:t>22.06.2026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73797-7B69-47F4-ADAB-16672CFE5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0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B6A48-9A68-4A79-93D4-38675434B922}" type="datetime1">
              <a:rPr lang="ru-RU" smtClean="0"/>
              <a:t>22.06.2026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2373797-7B69-47F4-ADAB-16672CFE5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799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E89E3-1C1A-449D-AEDE-AD924FE1B5E1}" type="datetime1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2373797-7B69-47F4-ADAB-16672CFE5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211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  <p:sldLayoutId id="2147483921" r:id="rId12"/>
    <p:sldLayoutId id="2147483922" r:id="rId13"/>
    <p:sldLayoutId id="2147483923" r:id="rId14"/>
    <p:sldLayoutId id="2147483924" r:id="rId15"/>
    <p:sldLayoutId id="2147483925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8DF443-52F4-9767-1D82-995C407D7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C16E63B-4390-677C-7666-5D9D9C4634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42066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984AEB-ACD4-0407-9A41-8EB8C73C2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D41D1A-9EBE-F022-5C6A-78A27F178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3298A27-102D-B8FC-86F7-63089FC31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73797-7B69-47F4-ADAB-16672CFE5823}" type="slidenum">
              <a:rPr lang="ru-RU" smtClean="0"/>
              <a:t>10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AD126A-9956-AF0D-8715-F040249B14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8" y="0"/>
            <a:ext cx="121807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168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6BDA7-9020-41E5-5E3A-D7494E3D7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E669C46-3CDA-CEA7-E7CA-5326DB1BE2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275"/>
            <a:ext cx="12191999" cy="6887275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FF2921-AD5E-3484-034E-82B48E635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73797-7B69-47F4-ADAB-16672CFE582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85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DEFC19-5ADD-2805-2E88-A4235D0C8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51EAF09-B280-373C-2C32-7C916A4E3C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74"/>
            <a:ext cx="12192000" cy="6861647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0B464B-4F93-1059-EFC1-93F507D92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73797-7B69-47F4-ADAB-16672CFE582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145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9EF619-C4DA-85BC-8B3E-12D0278CD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0B1A8501-70CC-C869-C3F3-BF26E2A339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74"/>
            <a:ext cx="12192000" cy="7016522"/>
          </a:xfrm>
        </p:spPr>
      </p:pic>
    </p:spTree>
    <p:extLst>
      <p:ext uri="{BB962C8B-B14F-4D97-AF65-F5344CB8AC3E}">
        <p14:creationId xmlns:p14="http://schemas.microsoft.com/office/powerpoint/2010/main" val="2823950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3C37B0-7F93-CA35-C02F-F421AB625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1D1A027B-9C15-90A7-686C-98FDD76F51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74"/>
            <a:ext cx="12192000" cy="6861647"/>
          </a:xfrm>
        </p:spPr>
      </p:pic>
    </p:spTree>
    <p:extLst>
      <p:ext uri="{BB962C8B-B14F-4D97-AF65-F5344CB8AC3E}">
        <p14:creationId xmlns:p14="http://schemas.microsoft.com/office/powerpoint/2010/main" val="172435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25B96B-F295-2E50-E154-E97C89400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BF409C-5458-843A-2D4A-CC0DFD509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73797-7B69-47F4-ADAB-16672CFE5823}" type="slidenum">
              <a:rPr lang="ru-RU" smtClean="0"/>
              <a:t>15</a:t>
            </a:fld>
            <a:endParaRPr lang="ru-RU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35B7F51A-D155-DD6B-2BAB-4C278D4157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1" y="0"/>
            <a:ext cx="12185520" cy="6858000"/>
          </a:xfrm>
        </p:spPr>
      </p:pic>
    </p:spTree>
    <p:extLst>
      <p:ext uri="{BB962C8B-B14F-4D97-AF65-F5344CB8AC3E}">
        <p14:creationId xmlns:p14="http://schemas.microsoft.com/office/powerpoint/2010/main" val="1959882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A7B5C4-465C-730F-A85B-46581F842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02DD9C5-D374-BED7-03EA-671846B1D0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647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6DCEA7A-8DAF-4C5D-9B26-391282806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73797-7B69-47F4-ADAB-16672CFE582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114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D72F41-3DAE-5909-C947-D4107B197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A70EA179-66A1-CCD2-3396-D7C05CC550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74"/>
            <a:ext cx="12192000" cy="6861647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28FF6D4-8D11-2F67-D359-A38B2C8C3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73797-7B69-47F4-ADAB-16672CFE582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583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8D34A7-BF7A-8D95-CA81-226C55E9C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9278DB-A0C9-9AB8-FF03-5D04EC856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73797-7B69-47F4-ADAB-16672CFE5823}" type="slidenum">
              <a:rPr lang="ru-RU" smtClean="0"/>
              <a:t>2</a:t>
            </a:fld>
            <a:endParaRPr lang="ru-RU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628E8AFB-556D-15F7-9F4B-34C581DC25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74"/>
            <a:ext cx="12192000" cy="7044802"/>
          </a:xfrm>
        </p:spPr>
      </p:pic>
    </p:spTree>
    <p:extLst>
      <p:ext uri="{BB962C8B-B14F-4D97-AF65-F5344CB8AC3E}">
        <p14:creationId xmlns:p14="http://schemas.microsoft.com/office/powerpoint/2010/main" val="3278831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F79836-7323-53B6-9B8D-C241F68F2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AAFC979-1C2F-05EB-A419-EE71B0888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73797-7B69-47F4-ADAB-16672CFE5823}" type="slidenum">
              <a:rPr lang="ru-RU" smtClean="0"/>
              <a:t>3</a:t>
            </a:fld>
            <a:endParaRPr lang="ru-RU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E1E2FCE2-B16E-74CF-212A-760B41B608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74"/>
            <a:ext cx="12192000" cy="6861647"/>
          </a:xfrm>
        </p:spPr>
      </p:pic>
    </p:spTree>
    <p:extLst>
      <p:ext uri="{BB962C8B-B14F-4D97-AF65-F5344CB8AC3E}">
        <p14:creationId xmlns:p14="http://schemas.microsoft.com/office/powerpoint/2010/main" val="1671668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06BBBF-DDAB-7407-2A11-55150E8F9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51AEDDF5-0E26-8F38-61F3-46DE15C2D8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0D0E535-E5BF-39FC-EED0-14BDE29BD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73797-7B69-47F4-ADAB-16672CFE582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142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D27B37-556F-BC8A-848B-2F9135A65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A230A08E-409D-071D-2535-148C7617DD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38128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4B6467-F167-66EF-012A-F2D846191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73797-7B69-47F4-ADAB-16672CFE582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181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F0210A-26B8-B14F-5128-7F95EC3C1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A6C69E7-A0F1-89DF-CE2D-21A84D318A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74"/>
            <a:ext cx="12192000" cy="6861647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BD5E60A-3526-FDD7-66F4-BB59EDE47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73797-7B69-47F4-ADAB-16672CFE582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526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E90A86-FF90-B771-B753-4952D4AC2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FD1939-2FF3-A3EB-B753-7BE0DC90B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F990A07-CF93-C177-A9EC-BAE4E7DFB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73797-7B69-47F4-ADAB-16672CFE5823}" type="slidenum">
              <a:rPr lang="ru-RU" smtClean="0"/>
              <a:t>7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486315-92C4-E65D-A5C9-7913B1E13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31"/>
            <a:ext cx="12192000" cy="684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361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E25909-B1B1-DB89-93A7-63B5727A0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C9C09F-13F9-9DC8-0F75-AE6CE751F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234A2EB-3B57-21AB-37C7-26A7634C1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73797-7B69-47F4-ADAB-16672CFE5823}" type="slidenum">
              <a:rPr lang="ru-RU" smtClean="0"/>
              <a:t>8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0407AB-0647-BEE7-F164-20271A342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5" y="0"/>
            <a:ext cx="120574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358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675ED3-BC85-CAFC-A43C-345F1E54B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F615683-5D12-4CB6-4F1F-A4577EBA31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798" y="0"/>
            <a:ext cx="12292797" cy="6858000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3CEE18C-3EFB-BE86-705A-99EC0915D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73797-7B69-47F4-ADAB-16672CFE582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40153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7071</TotalTime>
  <Words>14</Words>
  <Application>Microsoft Office PowerPoint</Application>
  <PresentationFormat>Широкоэкранный</PresentationFormat>
  <Paragraphs>14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Century Gothic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Актуальное состояние агропромышленного комплекса Ростовской области: ключевые показатели и тренды развития</dc:title>
  <dc:creator>Алексей Авдеенко</dc:creator>
  <cp:lastModifiedBy>Алексей Авдеенко</cp:lastModifiedBy>
  <cp:revision>146</cp:revision>
  <cp:lastPrinted>2023-04-24T13:31:49Z</cp:lastPrinted>
  <dcterms:created xsi:type="dcterms:W3CDTF">2021-04-05T05:45:13Z</dcterms:created>
  <dcterms:modified xsi:type="dcterms:W3CDTF">2026-06-22T17:49:31Z</dcterms:modified>
</cp:coreProperties>
</file>